
<file path=[Content_Types].xml><?xml version="1.0" encoding="utf-8"?>
<Types xmlns="http://schemas.openxmlformats.org/package/2006/content-types">
  <Default Extension="emf" ContentType="image/x-emf"/>
  <Default Extension="fntdata" ContentType="application/x-fontdata"/>
  <Default Extension="jpeg" ContentType="image/jpeg"/>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embedTrueTypeFonts="1">
  <p:sldMasterIdLst>
    <p:sldMasterId id="2147483648" r:id="rId4"/>
  </p:sldMasterIdLst>
  <p:notesMasterIdLst>
    <p:notesMasterId r:id="rId14"/>
  </p:notesMasterIdLst>
  <p:handoutMasterIdLst>
    <p:handoutMasterId r:id="rId15"/>
  </p:handoutMasterIdLst>
  <p:sldIdLst>
    <p:sldId id="256" r:id="rId5"/>
    <p:sldId id="270" r:id="rId6"/>
    <p:sldId id="272" r:id="rId7"/>
    <p:sldId id="273" r:id="rId8"/>
    <p:sldId id="274" r:id="rId9"/>
    <p:sldId id="275" r:id="rId10"/>
    <p:sldId id="276" r:id="rId11"/>
    <p:sldId id="277" r:id="rId12"/>
    <p:sldId id="269" r:id="rId13"/>
  </p:sldIdLst>
  <p:sldSz cx="12198350" cy="6858000"/>
  <p:notesSz cx="6858000" cy="9144000"/>
  <p:embeddedFontLst>
    <p:embeddedFont>
      <p:font typeface="Georgia" panose="02040502050405020303" pitchFamily="18" charset="0"/>
      <p:regular r:id="rId16"/>
      <p:bold r:id="rId17"/>
      <p:italic r:id="rId18"/>
      <p:boldItalic r:id="rId19"/>
    </p:embeddedFont>
    <p:embeddedFont>
      <p:font typeface="Minion" panose="020B0604020202020204"/>
      <p:regular r:id="rId20"/>
      <p:bold r:id="rId21"/>
      <p:italic r:id="rId22"/>
      <p:boldItalic r:id="rId23"/>
    </p:embeddedFont>
  </p:embeddedFontLst>
  <p:custDataLst>
    <p:tags r:id="rId24"/>
  </p:custDataLst>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8A52AD1-8B3C-41F6-AFA7-14FA0E86820F}">
          <p14:sldIdLst>
            <p14:sldId id="256"/>
            <p14:sldId id="270"/>
            <p14:sldId id="272"/>
            <p14:sldId id="273"/>
            <p14:sldId id="274"/>
            <p14:sldId id="275"/>
            <p14:sldId id="276"/>
            <p14:sldId id="277"/>
            <p14:sldId id="269"/>
          </p14:sldIdLst>
        </p14:section>
        <p14:section name="Untitled Section" id="{3A5E2B8E-88B9-4286-9278-3A20A47B4D33}">
          <p14:sldIdLst/>
        </p14:section>
      </p14:sectionLst>
    </p:ext>
    <p:ext uri="{EFAFB233-063F-42B5-8137-9DF3F51BA10A}">
      <p15:sldGuideLst xmlns:p15="http://schemas.microsoft.com/office/powerpoint/2012/main">
        <p15:guide id="1" orient="horz" pos="2160">
          <p15:clr>
            <a:srgbClr val="A4A3A4"/>
          </p15:clr>
        </p15:guide>
        <p15:guide id="2" pos="384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B308"/>
    <a:srgbClr val="FEF9C3"/>
    <a:srgbClr val="22C55E"/>
    <a:srgbClr val="DCFCE7"/>
    <a:srgbClr val="FFFFFF"/>
    <a:srgbClr val="8592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83" autoAdjust="0"/>
    <p:restoredTop sz="77415" autoAdjust="0"/>
  </p:normalViewPr>
  <p:slideViewPr>
    <p:cSldViewPr>
      <p:cViewPr varScale="1">
        <p:scale>
          <a:sx n="128" d="100"/>
          <a:sy n="128" d="100"/>
        </p:scale>
        <p:origin x="1200" y="120"/>
      </p:cViewPr>
      <p:guideLst>
        <p:guide orient="horz" pos="2160"/>
        <p:guide pos="3842"/>
      </p:guideLst>
    </p:cSldViewPr>
  </p:slideViewPr>
  <p:notesTextViewPr>
    <p:cViewPr>
      <p:scale>
        <a:sx n="1" d="1"/>
        <a:sy n="1" d="1"/>
      </p:scale>
      <p:origin x="0" y="0"/>
    </p:cViewPr>
  </p:notesTextViewPr>
  <p:notesViewPr>
    <p:cSldViewPr>
      <p:cViewPr varScale="1">
        <p:scale>
          <a:sx n="101" d="100"/>
          <a:sy n="101" d="100"/>
        </p:scale>
        <p:origin x="-3528"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font" Target="fonts/font6.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handoutMaster" Target="handoutMasters/handout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F068446-54CF-4267-A5BD-FA01909E96A2}" type="datetimeFigureOut">
              <a:rPr lang="nl-NL" smtClean="0"/>
              <a:t>17-11-2025</a:t>
            </a:fld>
            <a:endParaRPr lang="nl-NL"/>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AF345F5-224F-42F7-8104-3FF77BEE4CD0}" type="slidenum">
              <a:rPr lang="nl-NL" smtClean="0"/>
              <a:t>‹#›</a:t>
            </a:fld>
            <a:endParaRPr lang="nl-NL"/>
          </a:p>
        </p:txBody>
      </p:sp>
    </p:spTree>
    <p:extLst>
      <p:ext uri="{BB962C8B-B14F-4D97-AF65-F5344CB8AC3E}">
        <p14:creationId xmlns:p14="http://schemas.microsoft.com/office/powerpoint/2010/main" val="2810830287"/>
      </p:ext>
    </p:extLst>
  </p:cSld>
  <p:clrMap bg1="lt1" tx1="dk1" bg2="lt2" tx2="dk2" accent1="accent1" accent2="accent2" accent3="accent3" accent4="accent4" accent5="accent5" accent6="accent6" hlink="hlink" folHlink="folHlink"/>
</p:handoutMaster>
</file>

<file path=ppt/media/image10.svg>
</file>

<file path=ppt/media/image11.png>
</file>

<file path=ppt/media/image12.svg>
</file>

<file path=ppt/media/image13.png>
</file>

<file path=ppt/media/image14.svg>
</file>

<file path=ppt/media/image15.png>
</file>

<file path=ppt/media/image16.svg>
</file>

<file path=ppt/media/image2.png>
</file>

<file path=ppt/media/image3.png>
</file>

<file path=ppt/media/image4.png>
</file>

<file path=ppt/media/image5.png>
</file>

<file path=ppt/media/image6.png>
</file>

<file path=ppt/media/image7.png>
</file>

<file path=ppt/media/image8.sv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5698784-F1F2-4D71-B346-94F94D5EBAA2}" type="datetimeFigureOut">
              <a:rPr lang="nl-NL" smtClean="0"/>
              <a:t>17-11-2025</a:t>
            </a:fld>
            <a:endParaRPr lang="nl-NL"/>
          </a:p>
        </p:txBody>
      </p:sp>
      <p:sp>
        <p:nvSpPr>
          <p:cNvPr id="4" name="Tijdelijke aanduiding voor dia-afbeelding 3"/>
          <p:cNvSpPr>
            <a:spLocks noGrp="1" noRot="1" noChangeAspect="1"/>
          </p:cNvSpPr>
          <p:nvPr>
            <p:ph type="sldImg" idx="2"/>
          </p:nvPr>
        </p:nvSpPr>
        <p:spPr>
          <a:xfrm>
            <a:off x="379413" y="685800"/>
            <a:ext cx="6099175" cy="34290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12ECD43-08E5-4945-BC4F-4857758E978F}" type="slidenum">
              <a:rPr lang="nl-NL" smtClean="0"/>
              <a:t>‹#›</a:t>
            </a:fld>
            <a:endParaRPr lang="nl-NL"/>
          </a:p>
        </p:txBody>
      </p:sp>
    </p:spTree>
    <p:extLst>
      <p:ext uri="{BB962C8B-B14F-4D97-AF65-F5344CB8AC3E}">
        <p14:creationId xmlns:p14="http://schemas.microsoft.com/office/powerpoint/2010/main" val="2563515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everyone. Today we are presenting a novel approach to music creation that combines the generative power of language models with the creative control that </a:t>
            </a:r>
            <a:r>
              <a:rPr lang="en-US" altLang="zh-CN" dirty="0"/>
              <a:t>real </a:t>
            </a:r>
            <a:r>
              <a:rPr lang="en-US" dirty="0"/>
              <a:t>musicians demand. Rather than asking AI to generate a complete track that you either accept or reject, we're building a system where AI and humans collaborate in real-time within Ableton Live, one of the industry-standard music production tools. This is enabled through the Model Context Protocol—MCP—which acts as the communication bridge between the AI and the </a:t>
            </a:r>
            <a:r>
              <a:rPr lang="en-US" altLang="zh-CN" dirty="0"/>
              <a:t>digital audio workstation</a:t>
            </a:r>
            <a:r>
              <a:rPr lang="en-US" dirty="0"/>
              <a:t>.</a:t>
            </a:r>
            <a:endParaRPr lang="nl-NL" dirty="0"/>
          </a:p>
        </p:txBody>
      </p:sp>
      <p:sp>
        <p:nvSpPr>
          <p:cNvPr id="4" name="Slide Number Placeholder 3"/>
          <p:cNvSpPr>
            <a:spLocks noGrp="1"/>
          </p:cNvSpPr>
          <p:nvPr>
            <p:ph type="sldNum" sz="quarter" idx="10"/>
          </p:nvPr>
        </p:nvSpPr>
        <p:spPr/>
        <p:txBody>
          <a:bodyPr/>
          <a:lstStyle/>
          <a:p>
            <a:fld id="{812ECD43-08E5-4945-BC4F-4857758E978F}" type="slidenum">
              <a:rPr lang="nl-NL" smtClean="0"/>
              <a:t>0</a:t>
            </a:fld>
            <a:endParaRPr lang="nl-NL"/>
          </a:p>
        </p:txBody>
      </p:sp>
    </p:spTree>
    <p:extLst>
      <p:ext uri="{BB962C8B-B14F-4D97-AF65-F5344CB8AC3E}">
        <p14:creationId xmlns:p14="http://schemas.microsoft.com/office/powerpoint/2010/main" val="1554534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music-generation tools work in a pretty rigid way: </a:t>
            </a:r>
          </a:p>
          <a:p>
            <a:r>
              <a:rPr lang="en-US" dirty="0"/>
              <a:t>you tell the system what you want, it spits out a full track, and you either take it or toss it. </a:t>
            </a:r>
          </a:p>
          <a:p>
            <a:r>
              <a:rPr lang="en-US" dirty="0"/>
              <a:t>The problem is that there’s no real in-between—maybe 80% sounds great, but the other 20% just doesn’t match what you had in mind, and you can’t easily fix just that part. </a:t>
            </a:r>
          </a:p>
          <a:p>
            <a:r>
              <a:rPr lang="en-US" dirty="0"/>
              <a:t>On top of that, if you’re not familiar with music theory, it’s hard to ask AI to generate the sound you actually want. </a:t>
            </a:r>
          </a:p>
          <a:p>
            <a:r>
              <a:rPr lang="en-US" dirty="0"/>
              <a:t>[Next]</a:t>
            </a:r>
            <a:endParaRPr lang="en-NL" dirty="0"/>
          </a:p>
        </p:txBody>
      </p:sp>
      <p:sp>
        <p:nvSpPr>
          <p:cNvPr id="4" name="Slide Number Placeholder 3"/>
          <p:cNvSpPr>
            <a:spLocks noGrp="1"/>
          </p:cNvSpPr>
          <p:nvPr>
            <p:ph type="sldNum" sz="quarter" idx="5"/>
          </p:nvPr>
        </p:nvSpPr>
        <p:spPr/>
        <p:txBody>
          <a:bodyPr/>
          <a:lstStyle/>
          <a:p>
            <a:fld id="{812ECD43-08E5-4945-BC4F-4857758E978F}" type="slidenum">
              <a:rPr lang="nl-NL" smtClean="0"/>
              <a:t>1</a:t>
            </a:fld>
            <a:endParaRPr lang="nl-NL"/>
          </a:p>
        </p:txBody>
      </p:sp>
    </p:spTree>
    <p:extLst>
      <p:ext uri="{BB962C8B-B14F-4D97-AF65-F5344CB8AC3E}">
        <p14:creationId xmlns:p14="http://schemas.microsoft.com/office/powerpoint/2010/main" val="42535779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ECABDC-61AE-ED2F-85F2-AF9D254BEC0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FF05E2-A203-4947-EA49-CC8B18E84B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84B2C6-CA30-D3AC-CD3D-A4A1D1365D39}"/>
              </a:ext>
            </a:extLst>
          </p:cNvPr>
          <p:cNvSpPr>
            <a:spLocks noGrp="1"/>
          </p:cNvSpPr>
          <p:nvPr>
            <p:ph type="body" idx="1"/>
          </p:nvPr>
        </p:nvSpPr>
        <p:spPr/>
        <p:txBody>
          <a:bodyPr/>
          <a:lstStyle/>
          <a:p>
            <a:r>
              <a:rPr lang="en-US" dirty="0"/>
              <a:t>Third, and most importantly, there’s barely no real co-creativity. The human isn't collaborating with the AI; they're waiting for it to finish and then evaluating the result. We need real music notes to interact with.</a:t>
            </a:r>
            <a:endParaRPr lang="en-NL" dirty="0"/>
          </a:p>
        </p:txBody>
      </p:sp>
      <p:sp>
        <p:nvSpPr>
          <p:cNvPr id="4" name="Slide Number Placeholder 3">
            <a:extLst>
              <a:ext uri="{FF2B5EF4-FFF2-40B4-BE49-F238E27FC236}">
                <a16:creationId xmlns:a16="http://schemas.microsoft.com/office/drawing/2014/main" id="{CB4954BB-EAF7-4569-8649-894F6CD89810}"/>
              </a:ext>
            </a:extLst>
          </p:cNvPr>
          <p:cNvSpPr>
            <a:spLocks noGrp="1"/>
          </p:cNvSpPr>
          <p:nvPr>
            <p:ph type="sldNum" sz="quarter" idx="5"/>
          </p:nvPr>
        </p:nvSpPr>
        <p:spPr/>
        <p:txBody>
          <a:bodyPr/>
          <a:lstStyle/>
          <a:p>
            <a:fld id="{812ECD43-08E5-4945-BC4F-4857758E978F}" type="slidenum">
              <a:rPr lang="nl-NL" smtClean="0"/>
              <a:t>2</a:t>
            </a:fld>
            <a:endParaRPr lang="nl-NL"/>
          </a:p>
        </p:txBody>
      </p:sp>
    </p:spTree>
    <p:extLst>
      <p:ext uri="{BB962C8B-B14F-4D97-AF65-F5344CB8AC3E}">
        <p14:creationId xmlns:p14="http://schemas.microsoft.com/office/powerpoint/2010/main" val="3415093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Those problems are exactly what motivated COMIX.</a:t>
            </a:r>
          </a:p>
          <a:p>
            <a:br>
              <a:rPr lang="en-US" dirty="0"/>
            </a:br>
            <a:r>
              <a:rPr lang="en-US" dirty="0"/>
              <a:t>We want to move away from the old, one-shot approach and toward a truly co-creative workflow—one where users can edit generated notes directly in a professional environment. </a:t>
            </a:r>
          </a:p>
          <a:p>
            <a:r>
              <a:rPr lang="en-US" dirty="0"/>
              <a:t>With model-context protocols, AI generation can finally interact with human refinements in real time.</a:t>
            </a:r>
          </a:p>
          <a:p>
            <a:endParaRPr lang="en-US" dirty="0"/>
          </a:p>
          <a:p>
            <a:r>
              <a:rPr lang="en-US" dirty="0"/>
              <a:t>And thanks to the world knowledge of modern language models, you don’t need to be a music expert to get good results. Even simple prompts can lead to surprisingly solid, usable generations.</a:t>
            </a:r>
          </a:p>
        </p:txBody>
      </p:sp>
      <p:sp>
        <p:nvSpPr>
          <p:cNvPr id="4" name="Slide Number Placeholder 3"/>
          <p:cNvSpPr>
            <a:spLocks noGrp="1"/>
          </p:cNvSpPr>
          <p:nvPr>
            <p:ph type="sldNum" sz="quarter" idx="5"/>
          </p:nvPr>
        </p:nvSpPr>
        <p:spPr/>
        <p:txBody>
          <a:bodyPr/>
          <a:lstStyle/>
          <a:p>
            <a:fld id="{812ECD43-08E5-4945-BC4F-4857758E978F}" type="slidenum">
              <a:rPr lang="nl-NL" smtClean="0"/>
              <a:t>3</a:t>
            </a:fld>
            <a:endParaRPr lang="nl-NL"/>
          </a:p>
        </p:txBody>
      </p:sp>
    </p:spTree>
    <p:extLst>
      <p:ext uri="{BB962C8B-B14F-4D97-AF65-F5344CB8AC3E}">
        <p14:creationId xmlns:p14="http://schemas.microsoft.com/office/powerpoint/2010/main" val="213497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starting point is a digital music project—typically a set of MIDI tracks separated by instruments, vocals, and synths. Once these tracks are loaded into the DAW, the user can either edit them manually or simply tell the language model what changes they want. Through MCP, the model updates the music inside the DAW in real time. And when everything sounds the way you want, you can export the final mix right there in the DAW, fully compatible with standard industry workflows.</a:t>
            </a:r>
            <a:endParaRPr lang="en-NL" dirty="0"/>
          </a:p>
        </p:txBody>
      </p:sp>
      <p:sp>
        <p:nvSpPr>
          <p:cNvPr id="4" name="Slide Number Placeholder 3"/>
          <p:cNvSpPr>
            <a:spLocks noGrp="1"/>
          </p:cNvSpPr>
          <p:nvPr>
            <p:ph type="sldNum" sz="quarter" idx="5"/>
          </p:nvPr>
        </p:nvSpPr>
        <p:spPr/>
        <p:txBody>
          <a:bodyPr/>
          <a:lstStyle/>
          <a:p>
            <a:fld id="{812ECD43-08E5-4945-BC4F-4857758E978F}" type="slidenum">
              <a:rPr lang="nl-NL" smtClean="0"/>
              <a:t>4</a:t>
            </a:fld>
            <a:endParaRPr lang="nl-NL"/>
          </a:p>
        </p:txBody>
      </p:sp>
    </p:spTree>
    <p:extLst>
      <p:ext uri="{BB962C8B-B14F-4D97-AF65-F5344CB8AC3E}">
        <p14:creationId xmlns:p14="http://schemas.microsoft.com/office/powerpoint/2010/main" val="34630106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2ECD43-08E5-4945-BC4F-4857758E978F}" type="slidenum">
              <a:rPr lang="nl-NL" smtClean="0"/>
              <a:t>5</a:t>
            </a:fld>
            <a:endParaRPr lang="nl-NL"/>
          </a:p>
        </p:txBody>
      </p:sp>
    </p:spTree>
    <p:extLst>
      <p:ext uri="{BB962C8B-B14F-4D97-AF65-F5344CB8AC3E}">
        <p14:creationId xmlns:p14="http://schemas.microsoft.com/office/powerpoint/2010/main" val="1436854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implementation side, we built an Ableton Live extension using its Python API so we can directly manipulate the session in real time. </a:t>
            </a:r>
          </a:p>
          <a:p>
            <a:r>
              <a:rPr lang="en-US" dirty="0"/>
              <a:t>This lets us add tracks, place notes, and adjust parameters without the user having to import or re-import anything. </a:t>
            </a:r>
          </a:p>
          <a:p>
            <a:r>
              <a:rPr lang="en-US" dirty="0"/>
              <a:t>The MCP server runs in the background, acting as a bridge between what the LLM generates and what Ableton understands.</a:t>
            </a:r>
          </a:p>
          <a:p>
            <a:endParaRPr lang="en-US" dirty="0"/>
          </a:p>
          <a:p>
            <a:r>
              <a:rPr lang="en-US" dirty="0"/>
              <a:t>All MIDI generation is constrained to the project’s key, tempo, and timing grid, which helps avoid musically invalid output.</a:t>
            </a:r>
          </a:p>
          <a:p>
            <a:r>
              <a:rPr lang="en-US" dirty="0"/>
              <a:t>We’re also experimenting with a genetic algorithm that evolves drum patterns and harmonic variations using fitness metrics like rhythmic complexity and chord novelty.</a:t>
            </a:r>
          </a:p>
          <a:p>
            <a:r>
              <a:rPr lang="en-US" dirty="0"/>
              <a:t>To avoid conflicts when a user edits a section while the LLM is regenerating it, we added a simple locking mechanism. </a:t>
            </a:r>
          </a:p>
          <a:p>
            <a:r>
              <a:rPr lang="en-US" dirty="0"/>
              <a:t>And just as importantly, every AI-driven change is stored in a full edit history, so users can undo any step and try out alternatives while staying completely in control.</a:t>
            </a:r>
          </a:p>
        </p:txBody>
      </p:sp>
      <p:sp>
        <p:nvSpPr>
          <p:cNvPr id="4" name="Slide Number Placeholder 3"/>
          <p:cNvSpPr>
            <a:spLocks noGrp="1"/>
          </p:cNvSpPr>
          <p:nvPr>
            <p:ph type="sldNum" sz="quarter" idx="5"/>
          </p:nvPr>
        </p:nvSpPr>
        <p:spPr/>
        <p:txBody>
          <a:bodyPr/>
          <a:lstStyle/>
          <a:p>
            <a:fld id="{812ECD43-08E5-4945-BC4F-4857758E978F}" type="slidenum">
              <a:rPr lang="nl-NL" smtClean="0"/>
              <a:t>6</a:t>
            </a:fld>
            <a:endParaRPr lang="nl-NL"/>
          </a:p>
        </p:txBody>
      </p:sp>
    </p:spTree>
    <p:extLst>
      <p:ext uri="{BB962C8B-B14F-4D97-AF65-F5344CB8AC3E}">
        <p14:creationId xmlns:p14="http://schemas.microsoft.com/office/powerpoint/2010/main" val="12430094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evaluating the system using a mix of process and product metrics. </a:t>
            </a:r>
          </a:p>
          <a:p>
            <a:r>
              <a:rPr lang="en-US" dirty="0"/>
              <a:t>Our study includes 6–8 participants—a blend of professional musicians and our peer CS students. Each session is open-ended: we give them a creative direction and let them explore the system for 20–30 minutes to see how they naturally use it.</a:t>
            </a:r>
          </a:p>
          <a:p>
            <a:endParaRPr lang="en-US" dirty="0"/>
          </a:p>
          <a:p>
            <a:r>
              <a:rPr lang="en-US" dirty="0"/>
              <a:t>On the process side, we track things like how long they engage, how often they ask for a regeneration, and how many manual edits they make. </a:t>
            </a:r>
          </a:p>
          <a:p>
            <a:r>
              <a:rPr lang="en-US" dirty="0"/>
              <a:t>These signals help us understand whether they’re truly collaborating with the system or just passively accepting output. </a:t>
            </a:r>
          </a:p>
          <a:p>
            <a:endParaRPr lang="en-US" dirty="0"/>
          </a:p>
          <a:p>
            <a:r>
              <a:rPr lang="en-US" dirty="0"/>
              <a:t>On the product side, we measure chord complexity, rhythmic novelty, and harmonic coherence in what they create.</a:t>
            </a:r>
          </a:p>
          <a:p>
            <a:endParaRPr lang="en-US" dirty="0"/>
          </a:p>
          <a:p>
            <a:r>
              <a:rPr lang="en-US" dirty="0"/>
              <a:t>Afterward, we run a structured interview to ask about their sense of control, how creative they felt, and whether the system fit smoothly into their workflow</a:t>
            </a:r>
            <a:r>
              <a:rPr lang="en-US"/>
              <a:t>. </a:t>
            </a:r>
          </a:p>
          <a:p>
            <a:r>
              <a:rPr lang="en-US"/>
              <a:t>Together</a:t>
            </a:r>
            <a:r>
              <a:rPr lang="en-US" dirty="0"/>
              <a:t>, this blend of quantitative and qualitative data should give us a solid picture of whether we’ve actually achieved real co-creativity.</a:t>
            </a:r>
          </a:p>
        </p:txBody>
      </p:sp>
      <p:sp>
        <p:nvSpPr>
          <p:cNvPr id="4" name="Slide Number Placeholder 3"/>
          <p:cNvSpPr>
            <a:spLocks noGrp="1"/>
          </p:cNvSpPr>
          <p:nvPr>
            <p:ph type="sldNum" sz="quarter" idx="5"/>
          </p:nvPr>
        </p:nvSpPr>
        <p:spPr/>
        <p:txBody>
          <a:bodyPr/>
          <a:lstStyle/>
          <a:p>
            <a:fld id="{812ECD43-08E5-4945-BC4F-4857758E978F}" type="slidenum">
              <a:rPr lang="nl-NL" smtClean="0"/>
              <a:t>7</a:t>
            </a:fld>
            <a:endParaRPr lang="nl-NL"/>
          </a:p>
        </p:txBody>
      </p:sp>
    </p:spTree>
    <p:extLst>
      <p:ext uri="{BB962C8B-B14F-4D97-AF65-F5344CB8AC3E}">
        <p14:creationId xmlns:p14="http://schemas.microsoft.com/office/powerpoint/2010/main" val="24918521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C94814EB-0BB0-4457-6297-388F8BFA73C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842" y="4594421"/>
            <a:ext cx="3182840" cy="1768245"/>
          </a:xfrm>
          <a:prstGeom prst="rect">
            <a:avLst/>
          </a:prstGeom>
        </p:spPr>
      </p:pic>
      <p:sp>
        <p:nvSpPr>
          <p:cNvPr id="7" name="Tijdelijke aanduiding voor tekst 5"/>
          <p:cNvSpPr>
            <a:spLocks noGrp="1"/>
          </p:cNvSpPr>
          <p:nvPr>
            <p:ph type="body" sz="quarter" idx="13" hasCustomPrompt="1"/>
          </p:nvPr>
        </p:nvSpPr>
        <p:spPr>
          <a:xfrm>
            <a:off x="0" y="-1"/>
            <a:ext cx="12198349" cy="4521941"/>
          </a:xfrm>
          <a:solidFill>
            <a:srgbClr val="8592BC"/>
          </a:solidFill>
        </p:spPr>
        <p:txBody>
          <a:bodyPr>
            <a:normAutofit/>
          </a:bodyPr>
          <a:lstStyle>
            <a:lvl1pPr marL="0" indent="0">
              <a:buNone/>
              <a:defRPr sz="100">
                <a:solidFill>
                  <a:schemeClr val="bg2"/>
                </a:solidFill>
              </a:defRPr>
            </a:lvl1pPr>
          </a:lstStyle>
          <a:p>
            <a:pPr lvl="0"/>
            <a:r>
              <a:rPr lang="en-GB" noProof="0" dirty="0"/>
              <a:t>..</a:t>
            </a:r>
          </a:p>
        </p:txBody>
      </p:sp>
      <p:sp>
        <p:nvSpPr>
          <p:cNvPr id="6" name="Tijdelijke aanduiding voor tekst 5"/>
          <p:cNvSpPr>
            <a:spLocks noGrp="1"/>
          </p:cNvSpPr>
          <p:nvPr>
            <p:ph type="body" sz="quarter" idx="12" hasCustomPrompt="1"/>
          </p:nvPr>
        </p:nvSpPr>
        <p:spPr>
          <a:xfrm>
            <a:off x="1" y="1"/>
            <a:ext cx="12198350" cy="3719335"/>
          </a:xfrm>
          <a:solidFill>
            <a:schemeClr val="bg2"/>
          </a:solidFill>
        </p:spPr>
        <p:txBody>
          <a:bodyPr>
            <a:normAutofit/>
          </a:bodyPr>
          <a:lstStyle>
            <a:lvl1pPr marL="0" indent="0">
              <a:buNone/>
              <a:defRPr sz="100">
                <a:solidFill>
                  <a:schemeClr val="bg2"/>
                </a:solidFill>
              </a:defRPr>
            </a:lvl1pPr>
          </a:lstStyle>
          <a:p>
            <a:pPr lvl="0"/>
            <a:r>
              <a:rPr lang="en-GB" noProof="0" dirty="0"/>
              <a:t>..</a:t>
            </a:r>
          </a:p>
        </p:txBody>
      </p:sp>
      <p:sp>
        <p:nvSpPr>
          <p:cNvPr id="2" name="Titel 1"/>
          <p:cNvSpPr>
            <a:spLocks noGrp="1"/>
          </p:cNvSpPr>
          <p:nvPr>
            <p:ph type="title" hasCustomPrompt="1"/>
          </p:nvPr>
        </p:nvSpPr>
        <p:spPr>
          <a:xfrm>
            <a:off x="1490663" y="1052736"/>
            <a:ext cx="10225136" cy="1656184"/>
          </a:xfrm>
        </p:spPr>
        <p:txBody>
          <a:bodyPr/>
          <a:lstStyle>
            <a:lvl1pPr algn="l">
              <a:defRPr sz="5400">
                <a:solidFill>
                  <a:schemeClr val="bg1"/>
                </a:solidFill>
              </a:defRPr>
            </a:lvl1pPr>
          </a:lstStyle>
          <a:p>
            <a:r>
              <a:rPr lang="en-GB" noProof="0" dirty="0"/>
              <a:t>Title presentation</a:t>
            </a:r>
          </a:p>
        </p:txBody>
      </p:sp>
      <p:sp>
        <p:nvSpPr>
          <p:cNvPr id="20" name="Tijdelijke aanduiding voor tekst 19"/>
          <p:cNvSpPr>
            <a:spLocks noGrp="1"/>
          </p:cNvSpPr>
          <p:nvPr>
            <p:ph type="body" sz="quarter" idx="14" hasCustomPrompt="1"/>
          </p:nvPr>
        </p:nvSpPr>
        <p:spPr>
          <a:xfrm>
            <a:off x="1490663" y="3934610"/>
            <a:ext cx="6918325" cy="393700"/>
          </a:xfrm>
        </p:spPr>
        <p:txBody>
          <a:bodyPr anchor="ctr">
            <a:normAutofit/>
          </a:bodyPr>
          <a:lstStyle>
            <a:lvl1pPr marL="0" indent="0">
              <a:buNone/>
              <a:defRPr sz="2400">
                <a:solidFill>
                  <a:schemeClr val="bg1"/>
                </a:solidFill>
              </a:defRPr>
            </a:lvl1pPr>
          </a:lstStyle>
          <a:p>
            <a:pPr lvl="0"/>
            <a:r>
              <a:rPr lang="en-GB" noProof="0" dirty="0"/>
              <a:t>Subtitle presentation</a:t>
            </a:r>
          </a:p>
        </p:txBody>
      </p:sp>
      <p:sp>
        <p:nvSpPr>
          <p:cNvPr id="8" name="Tijdelijke aanduiding voor datum 3"/>
          <p:cNvSpPr>
            <a:spLocks noGrp="1"/>
          </p:cNvSpPr>
          <p:nvPr>
            <p:ph type="dt" sz="half" idx="2"/>
          </p:nvPr>
        </p:nvSpPr>
        <p:spPr>
          <a:xfrm>
            <a:off x="7467327" y="3934684"/>
            <a:ext cx="4326359" cy="394127"/>
          </a:xfrm>
          <a:prstGeom prst="rect">
            <a:avLst/>
          </a:prstGeom>
        </p:spPr>
        <p:txBody>
          <a:bodyPr vert="horz" lIns="0" tIns="0" rIns="0" bIns="0" rtlCol="0" anchor="ctr"/>
          <a:lstStyle>
            <a:lvl1pPr algn="r">
              <a:defRPr sz="2400">
                <a:solidFill>
                  <a:schemeClr val="bg1"/>
                </a:solidFill>
              </a:defRPr>
            </a:lvl1pPr>
          </a:lstStyle>
          <a:p>
            <a:fld id="{928F9493-D671-4F27-99EF-9D103FC79999}" type="datetime1">
              <a:rPr lang="nl-NL" noProof="0" smtClean="0"/>
              <a:t>17-11-2025</a:t>
            </a:fld>
            <a:endParaRPr lang="en-GB" noProof="0" dirty="0"/>
          </a:p>
        </p:txBody>
      </p:sp>
      <p:sp>
        <p:nvSpPr>
          <p:cNvPr id="19" name="Rechthoek 18"/>
          <p:cNvSpPr/>
          <p:nvPr userDrawn="1"/>
        </p:nvSpPr>
        <p:spPr bwMode="auto">
          <a:xfrm>
            <a:off x="0" y="6453336"/>
            <a:ext cx="12198350"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grpSp>
        <p:nvGrpSpPr>
          <p:cNvPr id="11" name="Grid" hidden="1"/>
          <p:cNvGrpSpPr/>
          <p:nvPr userDrawn="1"/>
        </p:nvGrpSpPr>
        <p:grpSpPr>
          <a:xfrm>
            <a:off x="-3" y="-1"/>
            <a:ext cx="12198354" cy="6858004"/>
            <a:chOff x="-3" y="-1"/>
            <a:chExt cx="12198354" cy="6858004"/>
          </a:xfrm>
        </p:grpSpPr>
        <p:sp>
          <p:nvSpPr>
            <p:cNvPr id="12" name="Rechthoek 11"/>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3205847" y="3205844"/>
              <a:ext cx="6858003" cy="446316"/>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4" name="Rechthoek 13"/>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6" name="Rechthoek 15"/>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pic>
        <p:nvPicPr>
          <p:cNvPr id="17"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02313" y="6543376"/>
            <a:ext cx="3588750" cy="270000"/>
          </a:xfrm>
          <a:prstGeom prst="rect">
            <a:avLst/>
          </a:prstGeom>
        </p:spPr>
      </p:pic>
      <p:sp>
        <p:nvSpPr>
          <p:cNvPr id="18" name="Rechthoek 19"/>
          <p:cNvSpPr/>
          <p:nvPr userDrawn="1"/>
        </p:nvSpPr>
        <p:spPr bwMode="auto">
          <a:xfrm>
            <a:off x="6099174" y="6453336"/>
            <a:ext cx="6099175"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spTree>
    <p:extLst>
      <p:ext uri="{BB962C8B-B14F-4D97-AF65-F5344CB8AC3E}">
        <p14:creationId xmlns:p14="http://schemas.microsoft.com/office/powerpoint/2010/main" val="103637975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 presetClass="entr" presetSubtype="1" decel="100000" fill="hold" grpId="0" nodeType="withEffect">
                                  <p:stCondLst>
                                    <p:cond delay="0"/>
                                  </p:stCondLst>
                                  <p:childTnLst>
                                    <p:set>
                                      <p:cBhvr>
                                        <p:cTn id="9" dur="1" fill="hold">
                                          <p:stCondLst>
                                            <p:cond delay="0"/>
                                          </p:stCondLst>
                                        </p:cTn>
                                        <p:tgtEl>
                                          <p:spTgt spid="7">
                                            <p:bg/>
                                          </p:spTgt>
                                        </p:tgtEl>
                                        <p:attrNameLst>
                                          <p:attrName>style.visibility</p:attrName>
                                        </p:attrNameLst>
                                      </p:cBhvr>
                                      <p:to>
                                        <p:strVal val="visible"/>
                                      </p:to>
                                    </p:set>
                                    <p:anim calcmode="lin" valueType="num">
                                      <p:cBhvr additive="base">
                                        <p:cTn id="10" dur="1000" fill="hold"/>
                                        <p:tgtEl>
                                          <p:spTgt spid="7">
                                            <p:bg/>
                                          </p:spTgt>
                                        </p:tgtEl>
                                        <p:attrNameLst>
                                          <p:attrName>ppt_x</p:attrName>
                                        </p:attrNameLst>
                                      </p:cBhvr>
                                      <p:tavLst>
                                        <p:tav tm="0">
                                          <p:val>
                                            <p:strVal val="#ppt_x"/>
                                          </p:val>
                                        </p:tav>
                                        <p:tav tm="100000">
                                          <p:val>
                                            <p:strVal val="#ppt_x"/>
                                          </p:val>
                                        </p:tav>
                                      </p:tavLst>
                                    </p:anim>
                                    <p:anim calcmode="lin" valueType="num">
                                      <p:cBhvr additive="base">
                                        <p:cTn id="11" dur="1000" fill="hold"/>
                                        <p:tgtEl>
                                          <p:spTgt spid="7">
                                            <p:bg/>
                                          </p:spTgt>
                                        </p:tgtEl>
                                        <p:attrNameLst>
                                          <p:attrName>ppt_y</p:attrName>
                                        </p:attrNameLst>
                                      </p:cBhvr>
                                      <p:tavLst>
                                        <p:tav tm="0">
                                          <p:val>
                                            <p:strVal val="0-#ppt_h/2"/>
                                          </p:val>
                                        </p:tav>
                                        <p:tav tm="100000">
                                          <p:val>
                                            <p:strVal val="#ppt_y"/>
                                          </p:val>
                                        </p:tav>
                                      </p:tavLst>
                                    </p:anim>
                                  </p:childTnLst>
                                </p:cTn>
                              </p:par>
                              <p:par>
                                <p:cTn id="12" presetID="2" presetClass="entr" presetSubtype="1" decel="100000" fill="hold" grpId="0" nodeType="with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 calcmode="lin" valueType="num">
                                      <p:cBhvr additive="base">
                                        <p:cTn id="14"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5"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6" presetID="2" presetClass="entr" presetSubtype="1" decel="100000" fill="hold" grpId="0" nodeType="withEffect">
                                  <p:stCondLst>
                                    <p:cond delay="250"/>
                                  </p:stCondLst>
                                  <p:childTnLst>
                                    <p:set>
                                      <p:cBhvr>
                                        <p:cTn id="17" dur="1" fill="hold">
                                          <p:stCondLst>
                                            <p:cond delay="0"/>
                                          </p:stCondLst>
                                        </p:cTn>
                                        <p:tgtEl>
                                          <p:spTgt spid="6">
                                            <p:bg/>
                                          </p:spTgt>
                                        </p:tgtEl>
                                        <p:attrNameLst>
                                          <p:attrName>style.visibility</p:attrName>
                                        </p:attrNameLst>
                                      </p:cBhvr>
                                      <p:to>
                                        <p:strVal val="visible"/>
                                      </p:to>
                                    </p:set>
                                    <p:anim calcmode="lin" valueType="num">
                                      <p:cBhvr additive="base">
                                        <p:cTn id="18" dur="1000" fill="hold"/>
                                        <p:tgtEl>
                                          <p:spTgt spid="6">
                                            <p:bg/>
                                          </p:spTgt>
                                        </p:tgtEl>
                                        <p:attrNameLst>
                                          <p:attrName>ppt_x</p:attrName>
                                        </p:attrNameLst>
                                      </p:cBhvr>
                                      <p:tavLst>
                                        <p:tav tm="0">
                                          <p:val>
                                            <p:strVal val="#ppt_x"/>
                                          </p:val>
                                        </p:tav>
                                        <p:tav tm="100000">
                                          <p:val>
                                            <p:strVal val="#ppt_x"/>
                                          </p:val>
                                        </p:tav>
                                      </p:tavLst>
                                    </p:anim>
                                    <p:anim calcmode="lin" valueType="num">
                                      <p:cBhvr additive="base">
                                        <p:cTn id="19" dur="1000" fill="hold"/>
                                        <p:tgtEl>
                                          <p:spTgt spid="6">
                                            <p:bg/>
                                          </p:spTgt>
                                        </p:tgtEl>
                                        <p:attrNameLst>
                                          <p:attrName>ppt_y</p:attrName>
                                        </p:attrNameLst>
                                      </p:cBhvr>
                                      <p:tavLst>
                                        <p:tav tm="0">
                                          <p:val>
                                            <p:strVal val="0-#ppt_h/2"/>
                                          </p:val>
                                        </p:tav>
                                        <p:tav tm="100000">
                                          <p:val>
                                            <p:strVal val="#ppt_y"/>
                                          </p:val>
                                        </p:tav>
                                      </p:tavLst>
                                    </p:anim>
                                  </p:childTnLst>
                                </p:cTn>
                              </p:par>
                              <p:par>
                                <p:cTn id="20" presetID="2" presetClass="entr" presetSubtype="1" decel="100000" fill="hold" grpId="0" nodeType="withEffect">
                                  <p:stCondLst>
                                    <p:cond delay="250"/>
                                  </p:stCondLst>
                                  <p:childTnLst>
                                    <p:set>
                                      <p:cBhvr>
                                        <p:cTn id="21" dur="1" fill="hold">
                                          <p:stCondLst>
                                            <p:cond delay="0"/>
                                          </p:stCondLst>
                                        </p:cTn>
                                        <p:tgtEl>
                                          <p:spTgt spid="6">
                                            <p:txEl>
                                              <p:pRg st="0" end="0"/>
                                            </p:txEl>
                                          </p:spTgt>
                                        </p:tgtEl>
                                        <p:attrNameLst>
                                          <p:attrName>style.visibility</p:attrName>
                                        </p:attrNameLst>
                                      </p:cBhvr>
                                      <p:to>
                                        <p:strVal val="visible"/>
                                      </p:to>
                                    </p:set>
                                    <p:anim calcmode="lin" valueType="num">
                                      <p:cBhvr additive="base">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3" dur="1000" fill="hold"/>
                                        <p:tgtEl>
                                          <p:spTgt spid="6">
                                            <p:txEl>
                                              <p:pRg st="0" end="0"/>
                                            </p:txEl>
                                          </p:spTgt>
                                        </p:tgtEl>
                                        <p:attrNameLst>
                                          <p:attrName>ppt_y</p:attrName>
                                        </p:attrNameLst>
                                      </p:cBhvr>
                                      <p:tavLst>
                                        <p:tav tm="0">
                                          <p:val>
                                            <p:strVal val="0-#ppt_h/2"/>
                                          </p:val>
                                        </p:tav>
                                        <p:tav tm="100000">
                                          <p:val>
                                            <p:strVal val="#ppt_y"/>
                                          </p:val>
                                        </p:tav>
                                      </p:tavLst>
                                    </p:anim>
                                  </p:childTnLst>
                                </p:cTn>
                              </p:par>
                              <p:par>
                                <p:cTn id="24" presetID="10" presetClass="entr" presetSubtype="0" fill="hold" grpId="0" nodeType="withEffect">
                                  <p:stCondLst>
                                    <p:cond delay="1000"/>
                                  </p:stCondLst>
                                  <p:childTnLst>
                                    <p:set>
                                      <p:cBhvr>
                                        <p:cTn id="25" dur="1" fill="hold">
                                          <p:stCondLst>
                                            <p:cond delay="0"/>
                                          </p:stCondLst>
                                        </p:cTn>
                                        <p:tgtEl>
                                          <p:spTgt spid="20">
                                            <p:txEl>
                                              <p:pRg st="0" end="0"/>
                                            </p:txEl>
                                          </p:spTgt>
                                        </p:tgtEl>
                                        <p:attrNameLst>
                                          <p:attrName>style.visibility</p:attrName>
                                        </p:attrNameLst>
                                      </p:cBhvr>
                                      <p:to>
                                        <p:strVal val="visible"/>
                                      </p:to>
                                    </p:set>
                                    <p:animEffect transition="in" filter="fade">
                                      <p:cBhvr>
                                        <p:cTn id="26" dur="750"/>
                                        <p:tgtEl>
                                          <p:spTgt spid="20">
                                            <p:txEl>
                                              <p:pRg st="0" end="0"/>
                                            </p:txEl>
                                          </p:spTgt>
                                        </p:tgtEl>
                                      </p:cBhvr>
                                    </p:animEffect>
                                  </p:childTnLst>
                                </p:cTn>
                              </p:par>
                              <p:par>
                                <p:cTn id="27" presetID="10" presetClass="entr" presetSubtype="0" fill="hold" grpId="0" nodeType="withEffect">
                                  <p:stCondLst>
                                    <p:cond delay="100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tmplLst>
          <p:tmpl>
            <p:tnLst>
              <p:par>
                <p:cTn presetID="2" presetClass="entr" presetSubtype="1"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P spid="6" grpId="0" build="p" animBg="1">
        <p:tmplLst>
          <p:tmpl>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P spid="2" grpId="0"/>
      <p:bldP spid="20" grpId="0" build="p">
        <p:tmplLst>
          <p:tmpl lvl="1">
            <p:tnLst>
              <p:par>
                <p:cTn presetID="10" presetClass="entr" presetSubtype="0" fill="hold" nodeType="withEffect">
                  <p:stCondLst>
                    <p:cond delay="1000"/>
                  </p:stCondLst>
                  <p:childTnLst>
                    <p:set>
                      <p:cBhvr>
                        <p:cTn dur="1" fill="hold">
                          <p:stCondLst>
                            <p:cond delay="0"/>
                          </p:stCondLst>
                        </p:cTn>
                        <p:tgtEl>
                          <p:spTgt spid="20"/>
                        </p:tgtEl>
                        <p:attrNameLst>
                          <p:attrName>style.visibility</p:attrName>
                        </p:attrNameLst>
                      </p:cBhvr>
                      <p:to>
                        <p:strVal val="visible"/>
                      </p:to>
                    </p:set>
                    <p:animEffect transition="in" filter="fade">
                      <p:cBhvr>
                        <p:cTn dur="750"/>
                        <p:tgtEl>
                          <p:spTgt spid="20"/>
                        </p:tgtEl>
                      </p:cBhvr>
                    </p:animEffect>
                  </p:childTnLst>
                </p:cTn>
              </p:par>
            </p:tnLst>
          </p:tmpl>
        </p:tmplLst>
      </p:bldP>
      <p:bldP spid="8"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Graph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grpSp>
        <p:nvGrpSpPr>
          <p:cNvPr id="7" name="Grid" hidden="1"/>
          <p:cNvGrpSpPr/>
          <p:nvPr userDrawn="1"/>
        </p:nvGrpSpPr>
        <p:grpSpPr>
          <a:xfrm>
            <a:off x="-2" y="-1"/>
            <a:ext cx="12198353"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4" name="Tijdelijke aanduiding voor grafiek 3"/>
          <p:cNvSpPr>
            <a:spLocks noGrp="1"/>
          </p:cNvSpPr>
          <p:nvPr>
            <p:ph type="chart" sz="quarter" idx="13" hasCustomPrompt="1"/>
          </p:nvPr>
        </p:nvSpPr>
        <p:spPr>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 graph</a:t>
            </a:r>
          </a:p>
        </p:txBody>
      </p:sp>
      <p:sp>
        <p:nvSpPr>
          <p:cNvPr id="13" name="Tijdelijke aanduiding voor dianummer 5"/>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lvl1pPr algn="r">
              <a:defRPr sz="1200">
                <a:solidFill>
                  <a:schemeClr val="bg1"/>
                </a:solidFill>
              </a:defRPr>
            </a:lvl1pPr>
          </a:lstStyle>
          <a:p>
            <a:fld id="{5EE7099E-8998-4851-915A-4F4831808297}" type="slidenum">
              <a:rPr lang="nl-NL" smtClean="0"/>
              <a:pPr/>
              <a:t>‹#›</a:t>
            </a:fld>
            <a:endParaRPr lang="nl-NL"/>
          </a:p>
        </p:txBody>
      </p:sp>
    </p:spTree>
    <p:extLst>
      <p:ext uri="{BB962C8B-B14F-4D97-AF65-F5344CB8AC3E}">
        <p14:creationId xmlns:p14="http://schemas.microsoft.com/office/powerpoint/2010/main" val="2702950967"/>
      </p:ext>
    </p:extLst>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grpSp>
        <p:nvGrpSpPr>
          <p:cNvPr id="7" name="Grid" hidden="1"/>
          <p:cNvGrpSpPr/>
          <p:nvPr userDrawn="1"/>
        </p:nvGrpSpPr>
        <p:grpSpPr>
          <a:xfrm>
            <a:off x="-2" y="-1"/>
            <a:ext cx="12198353"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13" name="Tijdelijke aanduiding voor media 12"/>
          <p:cNvSpPr>
            <a:spLocks noGrp="1"/>
          </p:cNvSpPr>
          <p:nvPr>
            <p:ph type="media" sz="quarter" idx="13" hasCustomPrompt="1"/>
          </p:nvPr>
        </p:nvSpPr>
        <p:spPr>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 video</a:t>
            </a:r>
          </a:p>
        </p:txBody>
      </p:sp>
      <p:sp>
        <p:nvSpPr>
          <p:cNvPr id="14" name="Tijdelijke aanduiding voor dianummer 5"/>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lvl1pPr algn="r">
              <a:defRPr sz="1200">
                <a:solidFill>
                  <a:schemeClr val="bg1"/>
                </a:solidFill>
              </a:defRPr>
            </a:lvl1pPr>
          </a:lstStyle>
          <a:p>
            <a:fld id="{5EE7099E-8998-4851-915A-4F4831808297}" type="slidenum">
              <a:rPr lang="nl-NL" smtClean="0"/>
              <a:pPr/>
              <a:t>‹#›</a:t>
            </a:fld>
            <a:endParaRPr lang="nl-NL"/>
          </a:p>
        </p:txBody>
      </p:sp>
    </p:spTree>
    <p:extLst>
      <p:ext uri="{BB962C8B-B14F-4D97-AF65-F5344CB8AC3E}">
        <p14:creationId xmlns:p14="http://schemas.microsoft.com/office/powerpoint/2010/main" val="2653170741"/>
      </p:ext>
    </p:extLst>
  </p:cSld>
  <p:clrMapOvr>
    <a:masterClrMapping/>
  </p:clrMapOvr>
  <p:transition spd="slow">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6" name="Tijdelijke aanduiding voor tekst 5"/>
          <p:cNvSpPr>
            <a:spLocks noGrp="1"/>
          </p:cNvSpPr>
          <p:nvPr>
            <p:ph type="body" sz="quarter" idx="12" hasCustomPrompt="1"/>
          </p:nvPr>
        </p:nvSpPr>
        <p:spPr>
          <a:xfrm>
            <a:off x="1" y="1"/>
            <a:ext cx="12198350" cy="4521939"/>
          </a:xfrm>
          <a:solidFill>
            <a:schemeClr val="bg2"/>
          </a:solidFill>
        </p:spPr>
        <p:txBody>
          <a:bodyPr>
            <a:normAutofit/>
          </a:bodyPr>
          <a:lstStyle>
            <a:lvl1pPr marL="0" indent="0">
              <a:buNone/>
              <a:defRPr sz="100">
                <a:solidFill>
                  <a:schemeClr val="bg2"/>
                </a:solidFill>
              </a:defRPr>
            </a:lvl1pPr>
          </a:lstStyle>
          <a:p>
            <a:pPr lvl="0"/>
            <a:r>
              <a:rPr lang="en-GB" noProof="0" dirty="0"/>
              <a:t>..</a:t>
            </a:r>
          </a:p>
        </p:txBody>
      </p:sp>
      <p:sp>
        <p:nvSpPr>
          <p:cNvPr id="2" name="Titel 1"/>
          <p:cNvSpPr>
            <a:spLocks noGrp="1"/>
          </p:cNvSpPr>
          <p:nvPr>
            <p:ph type="title" hasCustomPrompt="1"/>
          </p:nvPr>
        </p:nvSpPr>
        <p:spPr>
          <a:xfrm>
            <a:off x="1490663" y="1052736"/>
            <a:ext cx="10225136" cy="1656184"/>
          </a:xfrm>
        </p:spPr>
        <p:txBody>
          <a:bodyPr/>
          <a:lstStyle>
            <a:lvl1pPr algn="l">
              <a:defRPr sz="5400">
                <a:solidFill>
                  <a:schemeClr val="bg1"/>
                </a:solidFill>
              </a:defRPr>
            </a:lvl1pPr>
          </a:lstStyle>
          <a:p>
            <a:r>
              <a:rPr lang="en-GB" noProof="0" dirty="0"/>
              <a:t>Title closure</a:t>
            </a:r>
          </a:p>
        </p:txBody>
      </p:sp>
      <p:grpSp>
        <p:nvGrpSpPr>
          <p:cNvPr id="11" name="Grid" hidden="1"/>
          <p:cNvGrpSpPr/>
          <p:nvPr userDrawn="1"/>
        </p:nvGrpSpPr>
        <p:grpSpPr>
          <a:xfrm>
            <a:off x="-3" y="-1"/>
            <a:ext cx="12198354" cy="6858004"/>
            <a:chOff x="-3" y="-1"/>
            <a:chExt cx="12198354" cy="6858004"/>
          </a:xfrm>
        </p:grpSpPr>
        <p:sp>
          <p:nvSpPr>
            <p:cNvPr id="12" name="Rechthoek 11"/>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3205847" y="3205844"/>
              <a:ext cx="6858003" cy="446316"/>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4" name="Rechthoek 13"/>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6" name="Rechthoek 15"/>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19" name="Rechthoek 18"/>
          <p:cNvSpPr/>
          <p:nvPr userDrawn="1"/>
        </p:nvSpPr>
        <p:spPr bwMode="auto">
          <a:xfrm>
            <a:off x="0" y="6453336"/>
            <a:ext cx="12198350"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02313" y="6543376"/>
            <a:ext cx="3588750" cy="270000"/>
          </a:xfrm>
          <a:prstGeom prst="rect">
            <a:avLst/>
          </a:prstGeom>
        </p:spPr>
      </p:pic>
      <p:pic>
        <p:nvPicPr>
          <p:cNvPr id="3" name="Picture 2">
            <a:extLst>
              <a:ext uri="{FF2B5EF4-FFF2-40B4-BE49-F238E27FC236}">
                <a16:creationId xmlns:a16="http://schemas.microsoft.com/office/drawing/2014/main" id="{3ADCC092-E9CD-3E17-A907-B36DE97D9AF4}"/>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31842" y="4594421"/>
            <a:ext cx="3182840" cy="1768245"/>
          </a:xfrm>
          <a:prstGeom prst="rect">
            <a:avLst/>
          </a:prstGeom>
        </p:spPr>
      </p:pic>
    </p:spTree>
    <p:extLst>
      <p:ext uri="{BB962C8B-B14F-4D97-AF65-F5344CB8AC3E}">
        <p14:creationId xmlns:p14="http://schemas.microsoft.com/office/powerpoint/2010/main" val="3613011367"/>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 presetClass="entr" presetSubtype="1" decel="100000" fill="hold" grpId="0" nodeType="withEffect">
                                  <p:stCondLst>
                                    <p:cond delay="250"/>
                                  </p:stCondLst>
                                  <p:childTnLst>
                                    <p:set>
                                      <p:cBhvr>
                                        <p:cTn id="9" dur="1" fill="hold">
                                          <p:stCondLst>
                                            <p:cond delay="0"/>
                                          </p:stCondLst>
                                        </p:cTn>
                                        <p:tgtEl>
                                          <p:spTgt spid="6">
                                            <p:bg/>
                                          </p:spTgt>
                                        </p:tgtEl>
                                        <p:attrNameLst>
                                          <p:attrName>style.visibility</p:attrName>
                                        </p:attrNameLst>
                                      </p:cBhvr>
                                      <p:to>
                                        <p:strVal val="visible"/>
                                      </p:to>
                                    </p:set>
                                    <p:anim calcmode="lin" valueType="num">
                                      <p:cBhvr additive="base">
                                        <p:cTn id="10" dur="1000" fill="hold"/>
                                        <p:tgtEl>
                                          <p:spTgt spid="6">
                                            <p:bg/>
                                          </p:spTgt>
                                        </p:tgtEl>
                                        <p:attrNameLst>
                                          <p:attrName>ppt_x</p:attrName>
                                        </p:attrNameLst>
                                      </p:cBhvr>
                                      <p:tavLst>
                                        <p:tav tm="0">
                                          <p:val>
                                            <p:strVal val="#ppt_x"/>
                                          </p:val>
                                        </p:tav>
                                        <p:tav tm="100000">
                                          <p:val>
                                            <p:strVal val="#ppt_x"/>
                                          </p:val>
                                        </p:tav>
                                      </p:tavLst>
                                    </p:anim>
                                    <p:anim calcmode="lin" valueType="num">
                                      <p:cBhvr additive="base">
                                        <p:cTn id="11" dur="1000" fill="hold"/>
                                        <p:tgtEl>
                                          <p:spTgt spid="6">
                                            <p:bg/>
                                          </p:spTgt>
                                        </p:tgtEl>
                                        <p:attrNameLst>
                                          <p:attrName>ppt_y</p:attrName>
                                        </p:attrNameLst>
                                      </p:cBhvr>
                                      <p:tavLst>
                                        <p:tav tm="0">
                                          <p:val>
                                            <p:strVal val="0-#ppt_h/2"/>
                                          </p:val>
                                        </p:tav>
                                        <p:tav tm="100000">
                                          <p:val>
                                            <p:strVal val="#ppt_y"/>
                                          </p:val>
                                        </p:tav>
                                      </p:tavLst>
                                    </p:anim>
                                  </p:childTnLst>
                                </p:cTn>
                              </p:par>
                              <p:par>
                                <p:cTn id="12" presetID="2" presetClass="entr" presetSubtype="1" decel="100000" fill="hold" grpId="0" nodeType="withEffect">
                                  <p:stCondLst>
                                    <p:cond delay="250"/>
                                  </p:stCondLst>
                                  <p:childTnLst>
                                    <p:set>
                                      <p:cBhvr>
                                        <p:cTn id="13" dur="1" fill="hold">
                                          <p:stCondLst>
                                            <p:cond delay="0"/>
                                          </p:stCondLst>
                                        </p:cTn>
                                        <p:tgtEl>
                                          <p:spTgt spid="6">
                                            <p:txEl>
                                              <p:pRg st="0" end="0"/>
                                            </p:txEl>
                                          </p:spTgt>
                                        </p:tgtEl>
                                        <p:attrNameLst>
                                          <p:attrName>style.visibility</p:attrName>
                                        </p:attrNameLst>
                                      </p:cBhvr>
                                      <p:to>
                                        <p:strVal val="visible"/>
                                      </p:to>
                                    </p:set>
                                    <p:anim calcmode="lin" valueType="num">
                                      <p:cBhvr additive="base">
                                        <p:cTn id="14"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5" dur="1000" fill="hold"/>
                                        <p:tgtEl>
                                          <p:spTgt spid="6">
                                            <p:txEl>
                                              <p:pRg st="0" end="0"/>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nimBg="1">
        <p:tmplLst>
          <p:tmpl>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P spid="2"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de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3" y="1252836"/>
            <a:ext cx="6846640" cy="4795836"/>
          </a:xfrm>
          <a:noFill/>
        </p:spPr>
        <p:txBody>
          <a:bodyPr vert="horz" wrap="none" lIns="0" tIns="0" rIns="0" bIns="0"/>
          <a:lstStyle>
            <a:lvl1pPr marL="361950" indent="-361950">
              <a:spcBef>
                <a:spcPts val="800"/>
              </a:spcBef>
              <a:spcAft>
                <a:spcPts val="800"/>
              </a:spcAft>
              <a:buClr>
                <a:schemeClr val="bg2"/>
              </a:buClr>
              <a:buFont typeface="+mj-lt"/>
              <a:buAutoNum type="arabicPeriod"/>
              <a:defRPr sz="2400">
                <a:solidFill>
                  <a:schemeClr val="bg2"/>
                </a:solidFill>
              </a:defRPr>
            </a:lvl1pPr>
            <a:lvl2pPr marL="542925" indent="-180975">
              <a:buClr>
                <a:schemeClr val="bg2"/>
              </a:buClr>
              <a:buFont typeface="Arial" panose="020B0604020202020204" pitchFamily="34" charset="0"/>
              <a:buChar char="•"/>
              <a:defRPr>
                <a:solidFill>
                  <a:schemeClr val="bg2"/>
                </a:solidFill>
              </a:defRPr>
            </a:lvl2pPr>
            <a:lvl3pPr>
              <a:defRPr>
                <a:solidFill>
                  <a:schemeClr val="bg2"/>
                </a:solidFill>
              </a:defRPr>
            </a:lvl3pPr>
            <a:lvl4pPr>
              <a:defRPr>
                <a:solidFill>
                  <a:schemeClr val="bg2"/>
                </a:solidFill>
              </a:defRPr>
            </a:lvl4pPr>
            <a:lvl5pPr>
              <a:defRPr>
                <a:solidFill>
                  <a:schemeClr val="accent1"/>
                </a:solidFill>
              </a:defRPr>
            </a:lvl5pPr>
            <a:lvl6pPr marL="361950" indent="-361950">
              <a:spcBef>
                <a:spcPts val="800"/>
              </a:spcBef>
              <a:spcAft>
                <a:spcPts val="800"/>
              </a:spcAft>
              <a:buClr>
                <a:schemeClr val="bg2"/>
              </a:buClr>
              <a:buFont typeface="+mj-lt"/>
              <a:buAutoNum type="arabicPeriod"/>
              <a:tabLst/>
              <a:defRPr sz="2400">
                <a:solidFill>
                  <a:schemeClr val="bg2"/>
                </a:solidFill>
              </a:defRPr>
            </a:lvl6pPr>
            <a:lvl7pPr marL="542925" indent="-180975">
              <a:buClr>
                <a:schemeClr val="bg2"/>
              </a:buClr>
              <a:buFont typeface="Arial" panose="020B0604020202020204" pitchFamily="34" charset="0"/>
              <a:buChar char="•"/>
              <a:defRPr>
                <a:solidFill>
                  <a:schemeClr val="bg2"/>
                </a:solidFill>
              </a:defRPr>
            </a:lvl7pPr>
            <a:lvl8pPr>
              <a:defRPr>
                <a:solidFill>
                  <a:schemeClr val="bg2"/>
                </a:solidFill>
              </a:defRPr>
            </a:lvl8pPr>
            <a:lvl9pPr>
              <a:defRPr>
                <a:solidFill>
                  <a:schemeClr val="bg2"/>
                </a:solidFill>
              </a:defRPr>
            </a:lvl9pPr>
          </a:lstStyle>
          <a:p>
            <a:pPr lvl="0"/>
            <a:r>
              <a:rPr lang="en-GB" noProof="0" dirty="0"/>
              <a:t>Numbering</a:t>
            </a:r>
          </a:p>
          <a:p>
            <a:pPr lvl="1"/>
            <a:r>
              <a:rPr lang="en-GB" noProof="0" dirty="0"/>
              <a:t>Bullet</a:t>
            </a:r>
          </a:p>
          <a:p>
            <a:pPr lvl="2"/>
            <a:r>
              <a:rPr lang="en-GB" noProof="0" dirty="0"/>
              <a:t>Plain text</a:t>
            </a:r>
          </a:p>
          <a:p>
            <a:pPr lvl="3"/>
            <a:r>
              <a:rPr lang="en-GB" noProof="0" dirty="0"/>
              <a:t>Header dark blue</a:t>
            </a:r>
          </a:p>
          <a:p>
            <a:pPr lvl="4"/>
            <a:r>
              <a:rPr lang="en-GB" noProof="0" dirty="0"/>
              <a:t>Header yellow</a:t>
            </a:r>
          </a:p>
          <a:p>
            <a:pPr lvl="5"/>
            <a:r>
              <a:rPr lang="en-GB" noProof="0" dirty="0"/>
              <a:t>Numbering</a:t>
            </a:r>
          </a:p>
          <a:p>
            <a:pPr lvl="6"/>
            <a:r>
              <a:rPr lang="en-GB" noProof="0" dirty="0"/>
              <a:t>Bullet</a:t>
            </a:r>
          </a:p>
          <a:p>
            <a:pPr lvl="7"/>
            <a:r>
              <a:rPr lang="en-GB" sz="1800" noProof="0" dirty="0"/>
              <a:t>Plain text</a:t>
            </a:r>
          </a:p>
          <a:p>
            <a:pPr lvl="8"/>
            <a:r>
              <a:rPr lang="en-GB" noProof="0" dirty="0"/>
              <a:t>Header dark blue</a:t>
            </a:r>
          </a:p>
        </p:txBody>
      </p:sp>
      <p:sp>
        <p:nvSpPr>
          <p:cNvPr id="7" name="Tijdelijke aanduiding voor afbeelding 13"/>
          <p:cNvSpPr>
            <a:spLocks noGrp="1"/>
          </p:cNvSpPr>
          <p:nvPr>
            <p:ph type="pic" sz="quarter" idx="13" hasCustomPrompt="1"/>
          </p:nvPr>
        </p:nvSpPr>
        <p:spPr>
          <a:xfrm>
            <a:off x="7453634" y="1252538"/>
            <a:ext cx="4339905"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grpSp>
        <p:nvGrpSpPr>
          <p:cNvPr id="8" name="Grid" hidden="1"/>
          <p:cNvGrpSpPr/>
          <p:nvPr userDrawn="1"/>
        </p:nvGrpSpPr>
        <p:grpSpPr>
          <a:xfrm>
            <a:off x="0" y="0"/>
            <a:ext cx="12198353" cy="6858004"/>
            <a:chOff x="-2" y="-1"/>
            <a:chExt cx="12198353" cy="6858004"/>
          </a:xfrm>
        </p:grpSpPr>
        <p:sp>
          <p:nvSpPr>
            <p:cNvPr id="9" name="Rechthoek 8"/>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0" name="Rechthoek 9"/>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2" name="Rechthoek 11"/>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4" name="Rechthoek 13"/>
            <p:cNvSpPr/>
            <p:nvPr userDrawn="1"/>
          </p:nvSpPr>
          <p:spPr bwMode="auto">
            <a:xfrm rot="5400000">
              <a:off x="3923465"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5" name="Tijdelijke aanduiding voor dianummer 5"/>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lvl1pPr algn="r">
              <a:defRPr sz="1200">
                <a:solidFill>
                  <a:schemeClr val="bg1"/>
                </a:solidFill>
              </a:defRPr>
            </a:lvl1pPr>
          </a:lstStyle>
          <a:p>
            <a:fld id="{5EE7099E-8998-4851-915A-4F4831808297}" type="slidenum">
              <a:rPr lang="nl-NL" smtClean="0"/>
              <a:pPr/>
              <a:t>‹#›</a:t>
            </a:fld>
            <a:endParaRPr lang="nl-NL" dirty="0"/>
          </a:p>
        </p:txBody>
      </p:sp>
    </p:spTree>
    <p:extLst>
      <p:ext uri="{BB962C8B-B14F-4D97-AF65-F5344CB8AC3E}">
        <p14:creationId xmlns:p14="http://schemas.microsoft.com/office/powerpoint/2010/main" val="54426134"/>
      </p:ext>
    </p:extLst>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sp>
        <p:nvSpPr>
          <p:cNvPr id="4" name="Tijdelijke aanduiding voor dianummer 5"/>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lvl1pPr algn="r">
              <a:defRPr sz="1200">
                <a:solidFill>
                  <a:schemeClr val="bg1"/>
                </a:solidFill>
              </a:defRPr>
            </a:lvl1pPr>
          </a:lstStyle>
          <a:p>
            <a:fld id="{5EE7099E-8998-4851-915A-4F4831808297}" type="slidenum">
              <a:rPr lang="nl-NL" smtClean="0"/>
              <a:pPr/>
              <a:t>‹#›</a:t>
            </a:fld>
            <a:endParaRPr lang="nl-NL"/>
          </a:p>
        </p:txBody>
      </p:sp>
    </p:spTree>
    <p:extLst>
      <p:ext uri="{BB962C8B-B14F-4D97-AF65-F5344CB8AC3E}">
        <p14:creationId xmlns:p14="http://schemas.microsoft.com/office/powerpoint/2010/main" val="3592596851"/>
      </p:ext>
    </p:extLst>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amp; Image 75%/25%">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7926761"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0" y="0"/>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5003585"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8533755" y="1252538"/>
            <a:ext cx="3259784"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5" name="Tijdelijke aanduiding voor dianummer 5"/>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lvl1pPr algn="r">
              <a:defRPr sz="1200">
                <a:solidFill>
                  <a:schemeClr val="bg1"/>
                </a:solidFill>
              </a:defRPr>
            </a:lvl1pPr>
          </a:lstStyle>
          <a:p>
            <a:fld id="{5EE7099E-8998-4851-915A-4F4831808297}" type="slidenum">
              <a:rPr lang="nl-NL" smtClean="0"/>
              <a:pPr/>
              <a:t>‹#›</a:t>
            </a:fld>
            <a:endParaRPr lang="nl-NL"/>
          </a:p>
        </p:txBody>
      </p:sp>
    </p:spTree>
    <p:extLst>
      <p:ext uri="{BB962C8B-B14F-4D97-AF65-F5344CB8AC3E}">
        <p14:creationId xmlns:p14="http://schemas.microsoft.com/office/powerpoint/2010/main" val="3590302820"/>
      </p:ext>
    </p:extLst>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mp; Image 50%/5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b="1"/>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5593347"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6200775" y="1252538"/>
            <a:ext cx="5592763"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5" name="Tijdelijke aanduiding voor dianummer 5"/>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lvl1pPr algn="r">
              <a:defRPr sz="1200">
                <a:solidFill>
                  <a:schemeClr val="bg1"/>
                </a:solidFill>
              </a:defRPr>
            </a:lvl1pPr>
          </a:lstStyle>
          <a:p>
            <a:fld id="{5EE7099E-8998-4851-915A-4F4831808297}" type="slidenum">
              <a:rPr lang="nl-NL" smtClean="0"/>
              <a:pPr/>
              <a:t>‹#›</a:t>
            </a:fld>
            <a:endParaRPr lang="nl-NL"/>
          </a:p>
        </p:txBody>
      </p:sp>
    </p:spTree>
    <p:extLst>
      <p:ext uri="{BB962C8B-B14F-4D97-AF65-F5344CB8AC3E}">
        <p14:creationId xmlns:p14="http://schemas.microsoft.com/office/powerpoint/2010/main" val="3682767422"/>
      </p:ext>
    </p:extLst>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amp; Image 25%/75%">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3534273"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611099"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141267" y="1252538"/>
            <a:ext cx="7652271"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5" name="Tijdelijke aanduiding voor dianummer 5"/>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lvl1pPr algn="r">
              <a:defRPr sz="1200">
                <a:solidFill>
                  <a:schemeClr val="bg1"/>
                </a:solidFill>
              </a:defRPr>
            </a:lvl1pPr>
          </a:lstStyle>
          <a:p>
            <a:fld id="{5EE7099E-8998-4851-915A-4F4831808297}" type="slidenum">
              <a:rPr lang="nl-NL" smtClean="0"/>
              <a:pPr/>
              <a:t>‹#›</a:t>
            </a:fld>
            <a:endParaRPr lang="nl-NL"/>
          </a:p>
        </p:txBody>
      </p:sp>
    </p:spTree>
    <p:extLst>
      <p:ext uri="{BB962C8B-B14F-4D97-AF65-F5344CB8AC3E}">
        <p14:creationId xmlns:p14="http://schemas.microsoft.com/office/powerpoint/2010/main" val="4132317621"/>
      </p:ext>
    </p:extLst>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grpSp>
        <p:nvGrpSpPr>
          <p:cNvPr id="7" name="Grid" hidden="1"/>
          <p:cNvGrpSpPr/>
          <p:nvPr userDrawn="1"/>
        </p:nvGrpSpPr>
        <p:grpSpPr>
          <a:xfrm>
            <a:off x="-2" y="-1"/>
            <a:ext cx="12198353"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04663" y="1252538"/>
            <a:ext cx="11388876" cy="4795837"/>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3" name="Tijdelijke aanduiding voor dianummer 5"/>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lvl1pPr algn="r">
              <a:defRPr sz="1200">
                <a:solidFill>
                  <a:schemeClr val="bg1"/>
                </a:solidFill>
              </a:defRPr>
            </a:lvl1pPr>
          </a:lstStyle>
          <a:p>
            <a:fld id="{5EE7099E-8998-4851-915A-4F4831808297}" type="slidenum">
              <a:rPr lang="nl-NL" smtClean="0"/>
              <a:pPr/>
              <a:t>‹#›</a:t>
            </a:fld>
            <a:endParaRPr lang="nl-NL"/>
          </a:p>
        </p:txBody>
      </p:sp>
    </p:spTree>
    <p:extLst>
      <p:ext uri="{BB962C8B-B14F-4D97-AF65-F5344CB8AC3E}">
        <p14:creationId xmlns:p14="http://schemas.microsoft.com/office/powerpoint/2010/main" val="3929258224"/>
      </p:ext>
    </p:extLst>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amp; Image 4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5593347"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218777" cy="6858004"/>
            <a:chOff x="-2" y="-1"/>
            <a:chExt cx="12218777"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rot="5400000">
              <a:off x="5568012"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6" name="Rechthoek 15"/>
            <p:cNvSpPr/>
            <p:nvPr userDrawn="1"/>
          </p:nvSpPr>
          <p:spPr bwMode="auto">
            <a:xfrm rot="10800000">
              <a:off x="5360772" y="3549589"/>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6200776" y="1252538"/>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7" name="Tijdelijke aanduiding voor afbeelding 13"/>
          <p:cNvSpPr>
            <a:spLocks noGrp="1"/>
          </p:cNvSpPr>
          <p:nvPr>
            <p:ph type="pic" sz="quarter" idx="14" hasCustomPrompt="1"/>
          </p:nvPr>
        </p:nvSpPr>
        <p:spPr>
          <a:xfrm>
            <a:off x="9098614" y="1252538"/>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8" name="Tijdelijke aanduiding voor afbeelding 13"/>
          <p:cNvSpPr>
            <a:spLocks noGrp="1"/>
          </p:cNvSpPr>
          <p:nvPr>
            <p:ph type="pic" sz="quarter" idx="15" hasCustomPrompt="1"/>
          </p:nvPr>
        </p:nvSpPr>
        <p:spPr>
          <a:xfrm>
            <a:off x="6200776" y="3751623"/>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9" name="Tijdelijke aanduiding voor afbeelding 13"/>
          <p:cNvSpPr>
            <a:spLocks noGrp="1"/>
          </p:cNvSpPr>
          <p:nvPr>
            <p:ph type="pic" sz="quarter" idx="16" hasCustomPrompt="1"/>
          </p:nvPr>
        </p:nvSpPr>
        <p:spPr>
          <a:xfrm>
            <a:off x="9098614" y="3751623"/>
            <a:ext cx="2695072" cy="2297049"/>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20" name="Tijdelijke aanduiding voor dianummer 5"/>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lvl1pPr algn="r">
              <a:defRPr sz="1200">
                <a:solidFill>
                  <a:schemeClr val="bg1"/>
                </a:solidFill>
              </a:defRPr>
            </a:lvl1pPr>
          </a:lstStyle>
          <a:p>
            <a:fld id="{5EE7099E-8998-4851-915A-4F4831808297}" type="slidenum">
              <a:rPr lang="nl-NL" smtClean="0"/>
              <a:pPr/>
              <a:t>‹#›</a:t>
            </a:fld>
            <a:endParaRPr lang="nl-NL"/>
          </a:p>
        </p:txBody>
      </p:sp>
    </p:spTree>
    <p:extLst>
      <p:ext uri="{BB962C8B-B14F-4D97-AF65-F5344CB8AC3E}">
        <p14:creationId xmlns:p14="http://schemas.microsoft.com/office/powerpoint/2010/main" val="3673173449"/>
      </p:ext>
    </p:extLst>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mp; Image 2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GB" noProof="0" dirty="0"/>
              <a:t>Title</a:t>
            </a:r>
          </a:p>
        </p:txBody>
      </p:sp>
      <p:sp>
        <p:nvSpPr>
          <p:cNvPr id="3" name="Tijdelijke aanduiding voor verticale tekst 2"/>
          <p:cNvSpPr>
            <a:spLocks noGrp="1"/>
          </p:cNvSpPr>
          <p:nvPr>
            <p:ph type="body" orient="vert" idx="1" hasCustomPrompt="1"/>
          </p:nvPr>
        </p:nvSpPr>
        <p:spPr>
          <a:xfrm>
            <a:off x="404662" y="1252836"/>
            <a:ext cx="5593347" cy="4795836"/>
          </a:xfrm>
        </p:spPr>
        <p:txBody>
          <a:bodyPr vert="horz"/>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7" name="Grid" hidden="1"/>
          <p:cNvGrpSpPr/>
          <p:nvPr userDrawn="1"/>
        </p:nvGrpSpPr>
        <p:grpSpPr>
          <a:xfrm>
            <a:off x="-2" y="-1"/>
            <a:ext cx="12198353"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rot="5400000">
              <a:off x="5568012" y="3327836"/>
              <a:ext cx="6858003" cy="202331"/>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6200341" y="1252538"/>
            <a:ext cx="2695072" cy="4796134"/>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7" name="Tijdelijke aanduiding voor afbeelding 13"/>
          <p:cNvSpPr>
            <a:spLocks noGrp="1"/>
          </p:cNvSpPr>
          <p:nvPr>
            <p:ph type="pic" sz="quarter" idx="14" hasCustomPrompt="1"/>
          </p:nvPr>
        </p:nvSpPr>
        <p:spPr>
          <a:xfrm>
            <a:off x="9098179" y="1252538"/>
            <a:ext cx="2695072" cy="4796134"/>
          </a:xfrm>
          <a:solidFill>
            <a:schemeClr val="tx2">
              <a:lumMod val="20000"/>
              <a:lumOff val="80000"/>
            </a:schemeClr>
          </a:solidFill>
        </p:spPr>
        <p:txBody>
          <a:bodyPr bIns="180000" anchor="ctr">
            <a:normAutofit/>
          </a:bodyPr>
          <a:lstStyle>
            <a:lvl1pPr marL="0" indent="0" algn="ctr">
              <a:lnSpc>
                <a:spcPct val="250000"/>
              </a:lnSpc>
              <a:buNone/>
              <a:defRPr sz="1400" baseline="0"/>
            </a:lvl1pPr>
          </a:lstStyle>
          <a:p>
            <a:r>
              <a:rPr lang="en-GB" noProof="0" dirty="0"/>
              <a:t>Click here to insert</a:t>
            </a:r>
            <a:br>
              <a:rPr lang="en-GB" noProof="0" dirty="0"/>
            </a:br>
            <a:r>
              <a:rPr lang="en-GB" noProof="0" dirty="0"/>
              <a:t>an image</a:t>
            </a:r>
          </a:p>
        </p:txBody>
      </p:sp>
      <p:sp>
        <p:nvSpPr>
          <p:cNvPr id="16" name="Tijdelijke aanduiding voor dianummer 5"/>
          <p:cNvSpPr>
            <a:spLocks noGrp="1"/>
          </p:cNvSpPr>
          <p:nvPr>
            <p:ph type="sldNum" sz="quarter" idx="4"/>
          </p:nvPr>
        </p:nvSpPr>
        <p:spPr>
          <a:xfrm>
            <a:off x="9132784" y="6473105"/>
            <a:ext cx="2744787" cy="365125"/>
          </a:xfrm>
          <a:prstGeom prst="rect">
            <a:avLst/>
          </a:prstGeom>
        </p:spPr>
        <p:txBody>
          <a:bodyPr vert="horz" lIns="91440" tIns="45720" rIns="91440" bIns="45720" rtlCol="0" anchor="ctr"/>
          <a:lstStyle>
            <a:lvl1pPr algn="r">
              <a:defRPr sz="1200">
                <a:solidFill>
                  <a:schemeClr val="bg1"/>
                </a:solidFill>
              </a:defRPr>
            </a:lvl1pPr>
          </a:lstStyle>
          <a:p>
            <a:fld id="{5EE7099E-8998-4851-915A-4F4831808297}" type="slidenum">
              <a:rPr lang="nl-NL" smtClean="0"/>
              <a:pPr/>
              <a:t>‹#›</a:t>
            </a:fld>
            <a:endParaRPr lang="nl-NL"/>
          </a:p>
        </p:txBody>
      </p:sp>
    </p:spTree>
    <p:extLst>
      <p:ext uri="{BB962C8B-B14F-4D97-AF65-F5344CB8AC3E}">
        <p14:creationId xmlns:p14="http://schemas.microsoft.com/office/powerpoint/2010/main" val="4146982251"/>
      </p:ext>
    </p:extLst>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04662" y="404664"/>
            <a:ext cx="11389024" cy="432048"/>
          </a:xfrm>
          <a:prstGeom prst="rect">
            <a:avLst/>
          </a:prstGeom>
        </p:spPr>
        <p:txBody>
          <a:bodyPr vert="horz" lIns="0" tIns="0" rIns="0" bIns="0" rtlCol="0" anchor="ctr">
            <a:noAutofit/>
          </a:bodyPr>
          <a:lstStyle/>
          <a:p>
            <a:r>
              <a:rPr lang="en-GB" noProof="0" dirty="0"/>
              <a:t>Title</a:t>
            </a:r>
          </a:p>
        </p:txBody>
      </p:sp>
      <p:sp>
        <p:nvSpPr>
          <p:cNvPr id="3" name="Tijdelijke aanduiding voor tekst 2"/>
          <p:cNvSpPr>
            <a:spLocks noGrp="1"/>
          </p:cNvSpPr>
          <p:nvPr>
            <p:ph type="body" idx="1"/>
          </p:nvPr>
        </p:nvSpPr>
        <p:spPr>
          <a:xfrm>
            <a:off x="404662" y="1252836"/>
            <a:ext cx="11389023" cy="4795836"/>
          </a:xfrm>
          <a:prstGeom prst="rect">
            <a:avLst/>
          </a:prstGeom>
        </p:spPr>
        <p:txBody>
          <a:bodyPr vert="horz" lIns="0" tIns="0" rIns="0" bIns="0" rtlCol="0">
            <a:normAutofit/>
          </a:bodyPr>
          <a:lstStyle/>
          <a:p>
            <a:pPr lvl="0"/>
            <a:r>
              <a:rPr lang="en-GB" noProof="0" dirty="0"/>
              <a:t>Bullet</a:t>
            </a:r>
          </a:p>
          <a:p>
            <a:pPr lvl="1"/>
            <a:r>
              <a:rPr lang="en-GB" noProof="0" dirty="0"/>
              <a:t>Sub-bullet</a:t>
            </a:r>
          </a:p>
          <a:p>
            <a:pPr lvl="2"/>
            <a:r>
              <a:rPr lang="en-GB" noProof="0" dirty="0"/>
              <a:t>Plain text</a:t>
            </a:r>
          </a:p>
          <a:p>
            <a:pPr lvl="3"/>
            <a:r>
              <a:rPr lang="en-GB" noProof="0" dirty="0"/>
              <a:t>Header dark blue</a:t>
            </a:r>
          </a:p>
          <a:p>
            <a:pPr lvl="4"/>
            <a:r>
              <a:rPr lang="en-GB" noProof="0" dirty="0"/>
              <a:t>Header light blue</a:t>
            </a:r>
          </a:p>
          <a:p>
            <a:pPr lvl="5"/>
            <a:r>
              <a:rPr lang="en-GB" noProof="0" dirty="0"/>
              <a:t>Bullet</a:t>
            </a:r>
          </a:p>
          <a:p>
            <a:pPr lvl="6"/>
            <a:r>
              <a:rPr lang="en-GB" noProof="0" dirty="0"/>
              <a:t>Sub-bullet</a:t>
            </a:r>
          </a:p>
          <a:p>
            <a:pPr lvl="7"/>
            <a:r>
              <a:rPr lang="en-GB" sz="1800" noProof="0" dirty="0"/>
              <a:t>Plain text</a:t>
            </a:r>
          </a:p>
          <a:p>
            <a:pPr lvl="8"/>
            <a:r>
              <a:rPr lang="en-GB" noProof="0" dirty="0"/>
              <a:t>Header dark blue</a:t>
            </a:r>
          </a:p>
        </p:txBody>
      </p:sp>
      <p:grpSp>
        <p:nvGrpSpPr>
          <p:cNvPr id="11" name="Grid" hidden="1"/>
          <p:cNvGrpSpPr/>
          <p:nvPr userDrawn="1"/>
        </p:nvGrpSpPr>
        <p:grpSpPr>
          <a:xfrm>
            <a:off x="-2" y="-1"/>
            <a:ext cx="12198353" cy="6858003"/>
            <a:chOff x="-2" y="-1"/>
            <a:chExt cx="12198353" cy="6858003"/>
          </a:xfrm>
        </p:grpSpPr>
        <p:sp>
          <p:nvSpPr>
            <p:cNvPr id="7" name="Rechthoek 6"/>
            <p:cNvSpPr/>
            <p:nvPr userDrawn="1"/>
          </p:nvSpPr>
          <p:spPr bwMode="auto">
            <a:xfrm>
              <a:off x="0" y="0"/>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8" name="Rechthoek 7"/>
            <p:cNvSpPr/>
            <p:nvPr userDrawn="1"/>
          </p:nvSpPr>
          <p:spPr bwMode="auto">
            <a:xfrm rot="5400000">
              <a:off x="-3226672"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9" name="Rechthoek 8"/>
            <p:cNvSpPr/>
            <p:nvPr userDrawn="1"/>
          </p:nvSpPr>
          <p:spPr bwMode="auto">
            <a:xfrm rot="5400000">
              <a:off x="8567017" y="3226669"/>
              <a:ext cx="6858003"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2" name="Rechthoek 11"/>
            <p:cNvSpPr/>
            <p:nvPr userDrawn="1"/>
          </p:nvSpPr>
          <p:spPr bwMode="auto">
            <a:xfrm>
              <a:off x="0" y="8481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a:off x="0" y="6048672"/>
              <a:ext cx="12198350" cy="404664"/>
            </a:xfrm>
            <a:prstGeom prst="rect">
              <a:avLst/>
            </a:prstGeom>
            <a:solidFill>
              <a:schemeClr val="accent1">
                <a:alpha val="50000"/>
              </a:schemeClr>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
        <p:nvSpPr>
          <p:cNvPr id="20" name="Rechthoek 19"/>
          <p:cNvSpPr/>
          <p:nvPr userDrawn="1"/>
        </p:nvSpPr>
        <p:spPr bwMode="auto">
          <a:xfrm>
            <a:off x="0" y="6453336"/>
            <a:ext cx="12198350" cy="404664"/>
          </a:xfrm>
          <a:prstGeom prst="rect">
            <a:avLst/>
          </a:prstGeom>
          <a:solidFill>
            <a:schemeClr val="bg2"/>
          </a:solidFill>
          <a:ln>
            <a:noFill/>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en-GB" sz="2000" b="0" i="0" u="none" strike="noStrike" cap="none" normalizeH="0" baseline="0" noProof="0" dirty="0">
              <a:ln>
                <a:noFill/>
              </a:ln>
              <a:solidFill>
                <a:schemeClr val="bg1"/>
              </a:solidFill>
              <a:effectLst/>
              <a:latin typeface="Minion" pitchFamily="2" charset="0"/>
            </a:endParaRPr>
          </a:p>
        </p:txBody>
      </p:sp>
      <p:pic>
        <p:nvPicPr>
          <p:cNvPr id="14" name="Picture 13"/>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404662" y="6543376"/>
            <a:ext cx="3588750" cy="270000"/>
          </a:xfrm>
          <a:prstGeom prst="rect">
            <a:avLst/>
          </a:prstGeom>
        </p:spPr>
      </p:pic>
    </p:spTree>
    <p:extLst>
      <p:ext uri="{BB962C8B-B14F-4D97-AF65-F5344CB8AC3E}">
        <p14:creationId xmlns:p14="http://schemas.microsoft.com/office/powerpoint/2010/main" val="383980359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58" r:id="rId3"/>
    <p:sldLayoutId id="2147483665" r:id="rId4"/>
    <p:sldLayoutId id="2147483661" r:id="rId5"/>
    <p:sldLayoutId id="2147483664" r:id="rId6"/>
    <p:sldLayoutId id="2147483666" r:id="rId7"/>
    <p:sldLayoutId id="2147483662" r:id="rId8"/>
    <p:sldLayoutId id="2147483663" r:id="rId9"/>
    <p:sldLayoutId id="2147483667" r:id="rId10"/>
    <p:sldLayoutId id="2147483668" r:id="rId11"/>
    <p:sldLayoutId id="2147483670" r:id="rId12"/>
  </p:sldLayoutIdLst>
  <p:hf hdr="0" ftr="0" dt="0"/>
  <p:txStyles>
    <p:titleStyle>
      <a:lvl1pPr algn="l" defTabSz="914400" rtl="0" eaLnBrk="1" latinLnBrk="0" hangingPunct="1">
        <a:spcBef>
          <a:spcPct val="0"/>
        </a:spcBef>
        <a:buNone/>
        <a:defRPr sz="4000" b="1" i="0" kern="1200">
          <a:solidFill>
            <a:schemeClr val="bg2"/>
          </a:solidFill>
          <a:latin typeface="+mj-lt"/>
          <a:ea typeface="+mj-ea"/>
          <a:cs typeface="+mj-cs"/>
        </a:defRPr>
      </a:lvl1pPr>
    </p:titleStyle>
    <p:bodyStyle>
      <a:lvl1pPr marL="180975"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800" kern="1200">
          <a:solidFill>
            <a:schemeClr val="bg2"/>
          </a:solidFill>
          <a:latin typeface="+mn-lt"/>
          <a:ea typeface="+mn-ea"/>
          <a:cs typeface="+mn-cs"/>
        </a:defRPr>
      </a:lvl1pPr>
      <a:lvl2pPr marL="361950"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600" kern="1200">
          <a:solidFill>
            <a:schemeClr val="bg2"/>
          </a:solidFill>
          <a:latin typeface="+mn-lt"/>
          <a:ea typeface="+mn-ea"/>
          <a:cs typeface="+mn-cs"/>
        </a:defRPr>
      </a:lvl2pPr>
      <a:lvl3pPr marL="0" indent="0" algn="l" defTabSz="914400" rtl="0" eaLnBrk="1" latinLnBrk="0" hangingPunct="1">
        <a:lnSpc>
          <a:spcPct val="90000"/>
        </a:lnSpc>
        <a:spcBef>
          <a:spcPts val="600"/>
        </a:spcBef>
        <a:spcAft>
          <a:spcPts val="600"/>
        </a:spcAft>
        <a:buFont typeface="Arial" panose="020B0604020202020204" pitchFamily="34" charset="0"/>
        <a:buNone/>
        <a:defRPr sz="1800" kern="1200">
          <a:solidFill>
            <a:schemeClr val="bg2"/>
          </a:solidFill>
          <a:latin typeface="+mn-lt"/>
          <a:ea typeface="+mn-ea"/>
          <a:cs typeface="+mn-cs"/>
        </a:defRPr>
      </a:lvl3pPr>
      <a:lvl4pPr marL="0" indent="0" algn="l" defTabSz="914400" rtl="0" eaLnBrk="1" latinLnBrk="0" hangingPunct="1">
        <a:lnSpc>
          <a:spcPct val="90000"/>
        </a:lnSpc>
        <a:spcBef>
          <a:spcPts val="600"/>
        </a:spcBef>
        <a:spcAft>
          <a:spcPts val="600"/>
        </a:spcAft>
        <a:buFont typeface="Arial" panose="020B0604020202020204" pitchFamily="34" charset="0"/>
        <a:buNone/>
        <a:defRPr sz="1800" b="1" kern="1200">
          <a:solidFill>
            <a:schemeClr val="bg2"/>
          </a:solidFill>
          <a:latin typeface="+mn-lt"/>
          <a:ea typeface="+mn-ea"/>
          <a:cs typeface="+mn-cs"/>
        </a:defRPr>
      </a:lvl4pPr>
      <a:lvl5pPr marL="0" indent="0" algn="l" defTabSz="914400" rtl="0" eaLnBrk="1" latinLnBrk="0" hangingPunct="1">
        <a:lnSpc>
          <a:spcPct val="90000"/>
        </a:lnSpc>
        <a:spcBef>
          <a:spcPts val="600"/>
        </a:spcBef>
        <a:spcAft>
          <a:spcPts val="600"/>
        </a:spcAft>
        <a:buFont typeface="Arial" panose="020B0604020202020204" pitchFamily="34" charset="0"/>
        <a:buNone/>
        <a:defRPr sz="1800" b="1" kern="1200" baseline="0">
          <a:solidFill>
            <a:schemeClr val="tx2"/>
          </a:solidFill>
          <a:latin typeface="+mn-lt"/>
          <a:ea typeface="+mn-ea"/>
          <a:cs typeface="+mn-cs"/>
        </a:defRPr>
      </a:lvl5pPr>
      <a:lvl6pPr marL="180975"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800" kern="1200">
          <a:solidFill>
            <a:schemeClr val="bg2"/>
          </a:solidFill>
          <a:latin typeface="+mn-lt"/>
          <a:ea typeface="+mn-ea"/>
          <a:cs typeface="+mn-cs"/>
        </a:defRPr>
      </a:lvl6pPr>
      <a:lvl7pPr marL="361950"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600" kern="1200">
          <a:solidFill>
            <a:schemeClr val="bg2"/>
          </a:solidFill>
          <a:latin typeface="+mn-lt"/>
          <a:ea typeface="+mn-ea"/>
          <a:cs typeface="+mn-cs"/>
        </a:defRPr>
      </a:lvl7pPr>
      <a:lvl8pPr marL="0" indent="0" algn="l" defTabSz="914400" rtl="0" eaLnBrk="1" latinLnBrk="0" hangingPunct="1">
        <a:lnSpc>
          <a:spcPct val="90000"/>
        </a:lnSpc>
        <a:spcBef>
          <a:spcPts val="600"/>
        </a:spcBef>
        <a:spcAft>
          <a:spcPts val="600"/>
        </a:spcAft>
        <a:buFont typeface="Arial" panose="020B0604020202020204" pitchFamily="34" charset="0"/>
        <a:buNone/>
        <a:defRPr sz="1600" kern="1200">
          <a:solidFill>
            <a:schemeClr val="bg2"/>
          </a:solidFill>
          <a:latin typeface="+mn-lt"/>
          <a:ea typeface="+mn-ea"/>
          <a:cs typeface="+mn-cs"/>
        </a:defRPr>
      </a:lvl8pPr>
      <a:lvl9pPr marL="0" indent="0" algn="l" defTabSz="914400" rtl="0" eaLnBrk="1" latinLnBrk="0" hangingPunct="1">
        <a:lnSpc>
          <a:spcPct val="90000"/>
        </a:lnSpc>
        <a:spcBef>
          <a:spcPts val="600"/>
        </a:spcBef>
        <a:spcAft>
          <a:spcPts val="600"/>
        </a:spcAft>
        <a:buFont typeface="Arial" panose="020B0604020202020204" pitchFamily="34" charset="0"/>
        <a:buNone/>
        <a:defRPr sz="1800" b="1" kern="1200" baseline="0">
          <a:solidFill>
            <a:schemeClr val="bg2"/>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svg"/><Relationship Id="rId7" Type="http://schemas.openxmlformats.org/officeDocument/2006/relationships/image" Target="../media/image12.svg"/><Relationship Id="rId2" Type="http://schemas.openxmlformats.org/officeDocument/2006/relationships/image" Target="../media/image7.png"/><Relationship Id="rId1" Type="http://schemas.openxmlformats.org/officeDocument/2006/relationships/slideLayout" Target="../slideLayouts/slideLayout12.xml"/><Relationship Id="rId6" Type="http://schemas.openxmlformats.org/officeDocument/2006/relationships/image" Target="../media/image11.png"/><Relationship Id="rId11" Type="http://schemas.openxmlformats.org/officeDocument/2006/relationships/image" Target="../media/image16.svg"/><Relationship Id="rId5" Type="http://schemas.openxmlformats.org/officeDocument/2006/relationships/image" Target="../media/image10.sv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jdelijke aanduiding voor tekst 12"/>
          <p:cNvSpPr>
            <a:spLocks noGrp="1"/>
          </p:cNvSpPr>
          <p:nvPr>
            <p:ph type="body" sz="quarter" idx="13"/>
          </p:nvPr>
        </p:nvSpPr>
        <p:spPr/>
        <p:txBody>
          <a:bodyPr/>
          <a:lstStyle/>
          <a:p>
            <a:endParaRPr lang="en-US" dirty="0"/>
          </a:p>
        </p:txBody>
      </p:sp>
      <p:sp>
        <p:nvSpPr>
          <p:cNvPr id="12" name="Tijdelijke aanduiding voor tekst 11"/>
          <p:cNvSpPr>
            <a:spLocks noGrp="1"/>
          </p:cNvSpPr>
          <p:nvPr>
            <p:ph type="body" sz="quarter" idx="12"/>
          </p:nvPr>
        </p:nvSpPr>
        <p:spPr/>
        <p:txBody>
          <a:bodyPr/>
          <a:lstStyle/>
          <a:p>
            <a:endParaRPr lang="en-US" b="1" dirty="0"/>
          </a:p>
        </p:txBody>
      </p:sp>
      <p:sp>
        <p:nvSpPr>
          <p:cNvPr id="4" name="Titel 3"/>
          <p:cNvSpPr>
            <a:spLocks noGrp="1"/>
          </p:cNvSpPr>
          <p:nvPr>
            <p:ph type="title"/>
          </p:nvPr>
        </p:nvSpPr>
        <p:spPr>
          <a:xfrm>
            <a:off x="554559" y="620688"/>
            <a:ext cx="10657184" cy="2952328"/>
          </a:xfrm>
        </p:spPr>
        <p:txBody>
          <a:bodyPr/>
          <a:lstStyle/>
          <a:p>
            <a:r>
              <a:rPr lang="en-US" altLang="zh-CN" sz="3600" dirty="0"/>
              <a:t>COMIX</a:t>
            </a:r>
            <a:r>
              <a:rPr lang="en-US" sz="3600" dirty="0"/>
              <a:t>:</a:t>
            </a:r>
            <a:br>
              <a:rPr lang="en-US" sz="3600" dirty="0"/>
            </a:br>
            <a:r>
              <a:rPr lang="en-US" sz="3600" b="0" dirty="0"/>
              <a:t>A Co-Creative Music Mixing System Bridging AI Generation and Human Control</a:t>
            </a:r>
            <a:br>
              <a:rPr lang="en-US" sz="3600" b="0" dirty="0"/>
            </a:br>
            <a:endParaRPr lang="nl-NL" sz="3600" dirty="0"/>
          </a:p>
        </p:txBody>
      </p:sp>
      <p:sp>
        <p:nvSpPr>
          <p:cNvPr id="5" name="Tijdelijke aanduiding voor tekst 4"/>
          <p:cNvSpPr>
            <a:spLocks noGrp="1"/>
          </p:cNvSpPr>
          <p:nvPr>
            <p:ph type="body" sz="quarter" idx="14"/>
          </p:nvPr>
        </p:nvSpPr>
        <p:spPr>
          <a:xfrm>
            <a:off x="914599" y="3917304"/>
            <a:ext cx="6918325" cy="393700"/>
          </a:xfrm>
        </p:spPr>
        <p:txBody>
          <a:bodyPr>
            <a:normAutofit/>
          </a:bodyPr>
          <a:lstStyle/>
          <a:p>
            <a:r>
              <a:rPr lang="en-US" altLang="zh-TW" dirty="0"/>
              <a:t>Team </a:t>
            </a:r>
            <a:r>
              <a:rPr lang="nl-NL" dirty="0"/>
              <a:t>|, Phillip Shen| Leiden</a:t>
            </a:r>
          </a:p>
        </p:txBody>
      </p:sp>
    </p:spTree>
    <p:extLst>
      <p:ext uri="{BB962C8B-B14F-4D97-AF65-F5344CB8AC3E}">
        <p14:creationId xmlns:p14="http://schemas.microsoft.com/office/powerpoint/2010/main" val="2977814846"/>
      </p:ext>
    </p:extLst>
  </p:cSld>
  <p:clrMapOvr>
    <a:masterClrMapping/>
  </p:clrMapOvr>
  <p:transition spd="slow">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CA7B6-D02D-076A-4086-27A55CC1C092}"/>
              </a:ext>
            </a:extLst>
          </p:cNvPr>
          <p:cNvSpPr>
            <a:spLocks noGrp="1"/>
          </p:cNvSpPr>
          <p:nvPr>
            <p:ph type="title"/>
          </p:nvPr>
        </p:nvSpPr>
        <p:spPr/>
        <p:txBody>
          <a:bodyPr/>
          <a:lstStyle/>
          <a:p>
            <a:r>
              <a:rPr lang="en-US" dirty="0"/>
              <a:t>Problem with End-to-End Generation</a:t>
            </a:r>
            <a:endParaRPr lang="en-NL" dirty="0"/>
          </a:p>
        </p:txBody>
      </p:sp>
      <p:sp>
        <p:nvSpPr>
          <p:cNvPr id="3" name="Vertical Text Placeholder 2">
            <a:extLst>
              <a:ext uri="{FF2B5EF4-FFF2-40B4-BE49-F238E27FC236}">
                <a16:creationId xmlns:a16="http://schemas.microsoft.com/office/drawing/2014/main" id="{82451C5F-3323-7123-FDD8-686B225095F9}"/>
              </a:ext>
            </a:extLst>
          </p:cNvPr>
          <p:cNvSpPr>
            <a:spLocks noGrp="1"/>
          </p:cNvSpPr>
          <p:nvPr>
            <p:ph type="body" orient="vert" idx="1"/>
          </p:nvPr>
        </p:nvSpPr>
        <p:spPr>
          <a:xfrm>
            <a:off x="404663" y="1252836"/>
            <a:ext cx="10879088" cy="2320180"/>
          </a:xfrm>
        </p:spPr>
        <p:txBody>
          <a:bodyPr/>
          <a:lstStyle/>
          <a:p>
            <a:pPr marL="0" indent="0">
              <a:buNone/>
            </a:pPr>
            <a:r>
              <a:rPr lang="en-US" dirty="0"/>
              <a:t>Current AI music systems generate complete tracks as fixed outputs</a:t>
            </a:r>
          </a:p>
          <a:p>
            <a:r>
              <a:rPr lang="en-US" dirty="0"/>
              <a:t>Users face binary choice: accept the entire generation or start over</a:t>
            </a:r>
          </a:p>
          <a:p>
            <a:r>
              <a:rPr lang="en-US" dirty="0"/>
              <a:t>Lack of domain knowledge resulting in low-quality generation</a:t>
            </a:r>
            <a:endParaRPr lang="en-NL" dirty="0"/>
          </a:p>
        </p:txBody>
      </p:sp>
      <p:sp>
        <p:nvSpPr>
          <p:cNvPr id="5" name="Slide Number Placeholder 4">
            <a:extLst>
              <a:ext uri="{FF2B5EF4-FFF2-40B4-BE49-F238E27FC236}">
                <a16:creationId xmlns:a16="http://schemas.microsoft.com/office/drawing/2014/main" id="{D832D27B-655E-09ED-5CD6-E3381CE46AD8}"/>
              </a:ext>
            </a:extLst>
          </p:cNvPr>
          <p:cNvSpPr>
            <a:spLocks noGrp="1"/>
          </p:cNvSpPr>
          <p:nvPr>
            <p:ph type="sldNum" sz="quarter" idx="4"/>
          </p:nvPr>
        </p:nvSpPr>
        <p:spPr/>
        <p:txBody>
          <a:bodyPr/>
          <a:lstStyle/>
          <a:p>
            <a:fld id="{5EE7099E-8998-4851-915A-4F4831808297}" type="slidenum">
              <a:rPr lang="nl-NL" smtClean="0"/>
              <a:pPr/>
              <a:t>1</a:t>
            </a:fld>
            <a:endParaRPr lang="nl-NL" dirty="0"/>
          </a:p>
        </p:txBody>
      </p:sp>
    </p:spTree>
    <p:extLst>
      <p:ext uri="{BB962C8B-B14F-4D97-AF65-F5344CB8AC3E}">
        <p14:creationId xmlns:p14="http://schemas.microsoft.com/office/powerpoint/2010/main" val="2525563026"/>
      </p:ext>
    </p:extLst>
  </p:cSld>
  <p:clrMapOvr>
    <a:masterClrMapping/>
  </p:clrMapOvr>
  <p:transition spd="slow">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478AD6-9C79-F41B-65A4-B9D2852C6A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7DE24D-8F07-F591-C492-097FE76A945E}"/>
              </a:ext>
            </a:extLst>
          </p:cNvPr>
          <p:cNvSpPr>
            <a:spLocks noGrp="1"/>
          </p:cNvSpPr>
          <p:nvPr>
            <p:ph type="title"/>
          </p:nvPr>
        </p:nvSpPr>
        <p:spPr/>
        <p:txBody>
          <a:bodyPr/>
          <a:lstStyle/>
          <a:p>
            <a:r>
              <a:rPr lang="en-US" dirty="0"/>
              <a:t>Problem with End-to-End Generation</a:t>
            </a:r>
            <a:endParaRPr lang="en-NL" dirty="0"/>
          </a:p>
        </p:txBody>
      </p:sp>
      <p:sp>
        <p:nvSpPr>
          <p:cNvPr id="5" name="Slide Number Placeholder 4">
            <a:extLst>
              <a:ext uri="{FF2B5EF4-FFF2-40B4-BE49-F238E27FC236}">
                <a16:creationId xmlns:a16="http://schemas.microsoft.com/office/drawing/2014/main" id="{F83587F1-88D7-2EA1-13D1-435D1372C5F8}"/>
              </a:ext>
            </a:extLst>
          </p:cNvPr>
          <p:cNvSpPr>
            <a:spLocks noGrp="1"/>
          </p:cNvSpPr>
          <p:nvPr>
            <p:ph type="sldNum" sz="quarter" idx="4"/>
          </p:nvPr>
        </p:nvSpPr>
        <p:spPr/>
        <p:txBody>
          <a:bodyPr/>
          <a:lstStyle/>
          <a:p>
            <a:fld id="{5EE7099E-8998-4851-915A-4F4831808297}" type="slidenum">
              <a:rPr lang="nl-NL" smtClean="0"/>
              <a:pPr/>
              <a:t>2</a:t>
            </a:fld>
            <a:endParaRPr lang="nl-NL" dirty="0"/>
          </a:p>
        </p:txBody>
      </p:sp>
      <p:sp>
        <p:nvSpPr>
          <p:cNvPr id="6" name="Vertical Text Placeholder 2">
            <a:extLst>
              <a:ext uri="{FF2B5EF4-FFF2-40B4-BE49-F238E27FC236}">
                <a16:creationId xmlns:a16="http://schemas.microsoft.com/office/drawing/2014/main" id="{C0A892CD-5D30-13E1-2AFB-D1E10D5FCDE3}"/>
              </a:ext>
            </a:extLst>
          </p:cNvPr>
          <p:cNvSpPr txBox="1">
            <a:spLocks/>
          </p:cNvSpPr>
          <p:nvPr/>
        </p:nvSpPr>
        <p:spPr>
          <a:xfrm>
            <a:off x="2570783" y="4175024"/>
            <a:ext cx="6702625" cy="1296144"/>
          </a:xfrm>
          <a:prstGeom prst="rect">
            <a:avLst/>
          </a:prstGeom>
          <a:noFill/>
        </p:spPr>
        <p:txBody>
          <a:bodyPr vert="horz" wrap="none" lIns="0" tIns="0" rIns="0" bIns="0" rtlCol="0">
            <a:normAutofit/>
          </a:bodyPr>
          <a:lstStyle>
            <a:lvl1pPr marL="361950" indent="-361950" algn="l" defTabSz="914400" rtl="0" eaLnBrk="1" latinLnBrk="0" hangingPunct="1">
              <a:lnSpc>
                <a:spcPct val="90000"/>
              </a:lnSpc>
              <a:spcBef>
                <a:spcPts val="800"/>
              </a:spcBef>
              <a:spcAft>
                <a:spcPts val="800"/>
              </a:spcAft>
              <a:buClr>
                <a:schemeClr val="bg2"/>
              </a:buClr>
              <a:buFont typeface="+mj-lt"/>
              <a:buAutoNum type="arabicPeriod"/>
              <a:defRPr sz="2400" kern="1200">
                <a:solidFill>
                  <a:schemeClr val="bg2"/>
                </a:solidFill>
                <a:latin typeface="+mn-lt"/>
                <a:ea typeface="+mn-ea"/>
                <a:cs typeface="+mn-cs"/>
              </a:defRPr>
            </a:lvl1pPr>
            <a:lvl2pPr marL="542925"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600" kern="1200">
                <a:solidFill>
                  <a:schemeClr val="bg2"/>
                </a:solidFill>
                <a:latin typeface="+mn-lt"/>
                <a:ea typeface="+mn-ea"/>
                <a:cs typeface="+mn-cs"/>
              </a:defRPr>
            </a:lvl2pPr>
            <a:lvl3pPr marL="0" indent="0" algn="l" defTabSz="914400" rtl="0" eaLnBrk="1" latinLnBrk="0" hangingPunct="1">
              <a:lnSpc>
                <a:spcPct val="90000"/>
              </a:lnSpc>
              <a:spcBef>
                <a:spcPts val="600"/>
              </a:spcBef>
              <a:spcAft>
                <a:spcPts val="600"/>
              </a:spcAft>
              <a:buFont typeface="Arial" panose="020B0604020202020204" pitchFamily="34" charset="0"/>
              <a:buNone/>
              <a:defRPr sz="1800" kern="1200">
                <a:solidFill>
                  <a:schemeClr val="bg2"/>
                </a:solidFill>
                <a:latin typeface="+mn-lt"/>
                <a:ea typeface="+mn-ea"/>
                <a:cs typeface="+mn-cs"/>
              </a:defRPr>
            </a:lvl3pPr>
            <a:lvl4pPr marL="0" indent="0" algn="l" defTabSz="914400" rtl="0" eaLnBrk="1" latinLnBrk="0" hangingPunct="1">
              <a:lnSpc>
                <a:spcPct val="90000"/>
              </a:lnSpc>
              <a:spcBef>
                <a:spcPts val="600"/>
              </a:spcBef>
              <a:spcAft>
                <a:spcPts val="600"/>
              </a:spcAft>
              <a:buFont typeface="Arial" panose="020B0604020202020204" pitchFamily="34" charset="0"/>
              <a:buNone/>
              <a:defRPr sz="1800" b="1" kern="1200">
                <a:solidFill>
                  <a:schemeClr val="bg2"/>
                </a:solidFill>
                <a:latin typeface="+mn-lt"/>
                <a:ea typeface="+mn-ea"/>
                <a:cs typeface="+mn-cs"/>
              </a:defRPr>
            </a:lvl4pPr>
            <a:lvl5pPr marL="0" indent="0" algn="l" defTabSz="914400" rtl="0" eaLnBrk="1" latinLnBrk="0" hangingPunct="1">
              <a:lnSpc>
                <a:spcPct val="90000"/>
              </a:lnSpc>
              <a:spcBef>
                <a:spcPts val="600"/>
              </a:spcBef>
              <a:spcAft>
                <a:spcPts val="600"/>
              </a:spcAft>
              <a:buFont typeface="Arial" panose="020B0604020202020204" pitchFamily="34" charset="0"/>
              <a:buNone/>
              <a:defRPr sz="1800" b="1" kern="1200" baseline="0">
                <a:solidFill>
                  <a:schemeClr val="accent1"/>
                </a:solidFill>
                <a:latin typeface="+mn-lt"/>
                <a:ea typeface="+mn-ea"/>
                <a:cs typeface="+mn-cs"/>
              </a:defRPr>
            </a:lvl5pPr>
            <a:lvl6pPr marL="361950" indent="-361950" algn="l" defTabSz="914400" rtl="0" eaLnBrk="1" latinLnBrk="0" hangingPunct="1">
              <a:lnSpc>
                <a:spcPct val="90000"/>
              </a:lnSpc>
              <a:spcBef>
                <a:spcPts val="800"/>
              </a:spcBef>
              <a:spcAft>
                <a:spcPts val="800"/>
              </a:spcAft>
              <a:buClr>
                <a:schemeClr val="bg2"/>
              </a:buClr>
              <a:buFont typeface="+mj-lt"/>
              <a:buAutoNum type="arabicPeriod"/>
              <a:tabLst/>
              <a:defRPr sz="2400" kern="1200">
                <a:solidFill>
                  <a:schemeClr val="bg2"/>
                </a:solidFill>
                <a:latin typeface="+mn-lt"/>
                <a:ea typeface="+mn-ea"/>
                <a:cs typeface="+mn-cs"/>
              </a:defRPr>
            </a:lvl6pPr>
            <a:lvl7pPr marL="542925"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600" kern="1200">
                <a:solidFill>
                  <a:schemeClr val="bg2"/>
                </a:solidFill>
                <a:latin typeface="+mn-lt"/>
                <a:ea typeface="+mn-ea"/>
                <a:cs typeface="+mn-cs"/>
              </a:defRPr>
            </a:lvl7pPr>
            <a:lvl8pPr marL="0" indent="0" algn="l" defTabSz="914400" rtl="0" eaLnBrk="1" latinLnBrk="0" hangingPunct="1">
              <a:lnSpc>
                <a:spcPct val="90000"/>
              </a:lnSpc>
              <a:spcBef>
                <a:spcPts val="600"/>
              </a:spcBef>
              <a:spcAft>
                <a:spcPts val="600"/>
              </a:spcAft>
              <a:buFont typeface="Arial" panose="020B0604020202020204" pitchFamily="34" charset="0"/>
              <a:buNone/>
              <a:defRPr sz="1600" kern="1200">
                <a:solidFill>
                  <a:schemeClr val="bg2"/>
                </a:solidFill>
                <a:latin typeface="+mn-lt"/>
                <a:ea typeface="+mn-ea"/>
                <a:cs typeface="+mn-cs"/>
              </a:defRPr>
            </a:lvl8pPr>
            <a:lvl9pPr marL="0" indent="0" algn="l" defTabSz="914400" rtl="0" eaLnBrk="1" latinLnBrk="0" hangingPunct="1">
              <a:lnSpc>
                <a:spcPct val="90000"/>
              </a:lnSpc>
              <a:spcBef>
                <a:spcPts val="600"/>
              </a:spcBef>
              <a:spcAft>
                <a:spcPts val="600"/>
              </a:spcAft>
              <a:buFont typeface="Arial" panose="020B0604020202020204" pitchFamily="34" charset="0"/>
              <a:buNone/>
              <a:defRPr sz="1800" b="1" kern="1200" baseline="0">
                <a:solidFill>
                  <a:schemeClr val="bg2"/>
                </a:solidFill>
                <a:latin typeface="+mn-lt"/>
                <a:ea typeface="+mn-ea"/>
                <a:cs typeface="+mn-cs"/>
              </a:defRPr>
            </a:lvl9pPr>
          </a:lstStyle>
          <a:p>
            <a:pPr marL="0" indent="0">
              <a:buNone/>
            </a:pPr>
            <a:r>
              <a:rPr lang="en-US" dirty="0"/>
              <a:t>Limited co-creativity: Humans become passive listeners, </a:t>
            </a:r>
          </a:p>
          <a:p>
            <a:pPr marL="0" indent="0">
              <a:buNone/>
            </a:pPr>
            <a:r>
              <a:rPr lang="en-US" dirty="0"/>
              <a:t>not active creators</a:t>
            </a:r>
            <a:endParaRPr lang="en-NL" dirty="0"/>
          </a:p>
        </p:txBody>
      </p:sp>
      <p:sp>
        <p:nvSpPr>
          <p:cNvPr id="7" name="Cloud 6">
            <a:extLst>
              <a:ext uri="{FF2B5EF4-FFF2-40B4-BE49-F238E27FC236}">
                <a16:creationId xmlns:a16="http://schemas.microsoft.com/office/drawing/2014/main" id="{0024F961-98DB-13D2-8A5B-52439D2F4168}"/>
              </a:ext>
            </a:extLst>
          </p:cNvPr>
          <p:cNvSpPr/>
          <p:nvPr/>
        </p:nvSpPr>
        <p:spPr>
          <a:xfrm>
            <a:off x="1427851" y="3582925"/>
            <a:ext cx="9342645" cy="2232248"/>
          </a:xfrm>
          <a:prstGeom prst="cloud">
            <a:avLst/>
          </a:prstGeom>
          <a:no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10" name="Vertical Text Placeholder 2">
            <a:extLst>
              <a:ext uri="{FF2B5EF4-FFF2-40B4-BE49-F238E27FC236}">
                <a16:creationId xmlns:a16="http://schemas.microsoft.com/office/drawing/2014/main" id="{9C176D2E-3716-7C81-F0F2-B938127BC50D}"/>
              </a:ext>
            </a:extLst>
          </p:cNvPr>
          <p:cNvSpPr>
            <a:spLocks noGrp="1"/>
          </p:cNvSpPr>
          <p:nvPr>
            <p:ph type="body" orient="vert" idx="1"/>
          </p:nvPr>
        </p:nvSpPr>
        <p:spPr>
          <a:xfrm>
            <a:off x="404663" y="1252836"/>
            <a:ext cx="10879088" cy="2320180"/>
          </a:xfrm>
        </p:spPr>
        <p:txBody>
          <a:bodyPr/>
          <a:lstStyle/>
          <a:p>
            <a:pPr marL="0" indent="0">
              <a:buNone/>
            </a:pPr>
            <a:r>
              <a:rPr lang="en-US" dirty="0"/>
              <a:t>Current AI music systems generate complete tracks as fixed outputs</a:t>
            </a:r>
          </a:p>
          <a:p>
            <a:r>
              <a:rPr lang="en-US" dirty="0"/>
              <a:t>Users face binary choice: accept the entire generation or start over</a:t>
            </a:r>
          </a:p>
          <a:p>
            <a:r>
              <a:rPr lang="en-US" dirty="0"/>
              <a:t>Lack of domain knowledge resulting in low-quality generation</a:t>
            </a:r>
            <a:endParaRPr lang="en-NL" dirty="0"/>
          </a:p>
        </p:txBody>
      </p:sp>
    </p:spTree>
    <p:extLst>
      <p:ext uri="{BB962C8B-B14F-4D97-AF65-F5344CB8AC3E}">
        <p14:creationId xmlns:p14="http://schemas.microsoft.com/office/powerpoint/2010/main" val="3867839431"/>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CDC6DFC-909A-D4E1-A1FB-CD8C55480A44}"/>
              </a:ext>
            </a:extLst>
          </p:cNvPr>
          <p:cNvSpPr>
            <a:spLocks noGrp="1"/>
          </p:cNvSpPr>
          <p:nvPr>
            <p:ph type="title"/>
          </p:nvPr>
        </p:nvSpPr>
        <p:spPr/>
        <p:txBody>
          <a:bodyPr/>
          <a:lstStyle/>
          <a:p>
            <a:r>
              <a:rPr lang="en-US" dirty="0"/>
              <a:t>Our Motivation</a:t>
            </a:r>
            <a:endParaRPr lang="en-NL" dirty="0"/>
          </a:p>
        </p:txBody>
      </p:sp>
      <p:sp>
        <p:nvSpPr>
          <p:cNvPr id="7" name="Vertical Text Placeholder 6">
            <a:extLst>
              <a:ext uri="{FF2B5EF4-FFF2-40B4-BE49-F238E27FC236}">
                <a16:creationId xmlns:a16="http://schemas.microsoft.com/office/drawing/2014/main" id="{71BCE9C4-B86A-7C4D-E0A5-B02CAAE0DC36}"/>
              </a:ext>
            </a:extLst>
          </p:cNvPr>
          <p:cNvSpPr>
            <a:spLocks noGrp="1"/>
          </p:cNvSpPr>
          <p:nvPr>
            <p:ph type="body" orient="vert" idx="1"/>
          </p:nvPr>
        </p:nvSpPr>
        <p:spPr>
          <a:xfrm>
            <a:off x="1490663" y="1340768"/>
            <a:ext cx="6990658" cy="2384226"/>
          </a:xfrm>
        </p:spPr>
        <p:txBody>
          <a:bodyPr/>
          <a:lstStyle/>
          <a:p>
            <a:pPr marL="0" indent="0">
              <a:buNone/>
            </a:pPr>
            <a:r>
              <a:rPr lang="en-US" dirty="0"/>
              <a:t>Shift from "generate-and-accept" to "generate-and-collaborate"</a:t>
            </a:r>
          </a:p>
          <a:p>
            <a:r>
              <a:rPr lang="en-US" dirty="0"/>
              <a:t>Leverage MCP for HCI-friendly, human-interactable note editing</a:t>
            </a:r>
          </a:p>
          <a:p>
            <a:r>
              <a:rPr lang="en-US" dirty="0"/>
              <a:t>Enable true co-creativity: AI generates initial ideas, humans refine in real-time</a:t>
            </a:r>
          </a:p>
        </p:txBody>
      </p:sp>
      <p:sp>
        <p:nvSpPr>
          <p:cNvPr id="5" name="Slide Number Placeholder 4">
            <a:extLst>
              <a:ext uri="{FF2B5EF4-FFF2-40B4-BE49-F238E27FC236}">
                <a16:creationId xmlns:a16="http://schemas.microsoft.com/office/drawing/2014/main" id="{699732D6-28BF-4594-E1BB-3DCC38FF9396}"/>
              </a:ext>
            </a:extLst>
          </p:cNvPr>
          <p:cNvSpPr>
            <a:spLocks noGrp="1"/>
          </p:cNvSpPr>
          <p:nvPr>
            <p:ph type="sldNum" sz="quarter" idx="4"/>
          </p:nvPr>
        </p:nvSpPr>
        <p:spPr/>
        <p:txBody>
          <a:bodyPr/>
          <a:lstStyle/>
          <a:p>
            <a:fld id="{5EE7099E-8998-4851-915A-4F4831808297}" type="slidenum">
              <a:rPr lang="nl-NL" smtClean="0"/>
              <a:pPr/>
              <a:t>3</a:t>
            </a:fld>
            <a:endParaRPr lang="nl-NL" dirty="0"/>
          </a:p>
        </p:txBody>
      </p:sp>
      <p:sp>
        <p:nvSpPr>
          <p:cNvPr id="8" name="Vertical Text Placeholder 6">
            <a:extLst>
              <a:ext uri="{FF2B5EF4-FFF2-40B4-BE49-F238E27FC236}">
                <a16:creationId xmlns:a16="http://schemas.microsoft.com/office/drawing/2014/main" id="{A3E40D87-C0A6-9C78-10E5-BBCB2313C7D1}"/>
              </a:ext>
            </a:extLst>
          </p:cNvPr>
          <p:cNvSpPr txBox="1">
            <a:spLocks/>
          </p:cNvSpPr>
          <p:nvPr/>
        </p:nvSpPr>
        <p:spPr>
          <a:xfrm>
            <a:off x="1490663" y="4293096"/>
            <a:ext cx="8712968" cy="2088232"/>
          </a:xfrm>
          <a:prstGeom prst="rect">
            <a:avLst/>
          </a:prstGeom>
        </p:spPr>
        <p:txBody>
          <a:bodyPr vert="horz" lIns="0" tIns="0" rIns="0" bIns="0" rtlCol="0">
            <a:normAutofit/>
          </a:bodyPr>
          <a:lstStyle>
            <a:lvl1pPr marL="180975"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800" kern="1200">
                <a:solidFill>
                  <a:schemeClr val="bg2"/>
                </a:solidFill>
                <a:latin typeface="+mn-lt"/>
                <a:ea typeface="+mn-ea"/>
                <a:cs typeface="+mn-cs"/>
              </a:defRPr>
            </a:lvl1pPr>
            <a:lvl2pPr marL="361950"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600" kern="1200">
                <a:solidFill>
                  <a:schemeClr val="bg2"/>
                </a:solidFill>
                <a:latin typeface="+mn-lt"/>
                <a:ea typeface="+mn-ea"/>
                <a:cs typeface="+mn-cs"/>
              </a:defRPr>
            </a:lvl2pPr>
            <a:lvl3pPr marL="0" indent="0" algn="l" defTabSz="914400" rtl="0" eaLnBrk="1" latinLnBrk="0" hangingPunct="1">
              <a:lnSpc>
                <a:spcPct val="90000"/>
              </a:lnSpc>
              <a:spcBef>
                <a:spcPts val="600"/>
              </a:spcBef>
              <a:spcAft>
                <a:spcPts val="600"/>
              </a:spcAft>
              <a:buFont typeface="Arial" panose="020B0604020202020204" pitchFamily="34" charset="0"/>
              <a:buNone/>
              <a:defRPr sz="1800" kern="1200">
                <a:solidFill>
                  <a:schemeClr val="bg2"/>
                </a:solidFill>
                <a:latin typeface="+mn-lt"/>
                <a:ea typeface="+mn-ea"/>
                <a:cs typeface="+mn-cs"/>
              </a:defRPr>
            </a:lvl3pPr>
            <a:lvl4pPr marL="0" indent="0" algn="l" defTabSz="914400" rtl="0" eaLnBrk="1" latinLnBrk="0" hangingPunct="1">
              <a:lnSpc>
                <a:spcPct val="90000"/>
              </a:lnSpc>
              <a:spcBef>
                <a:spcPts val="600"/>
              </a:spcBef>
              <a:spcAft>
                <a:spcPts val="600"/>
              </a:spcAft>
              <a:buFont typeface="Arial" panose="020B0604020202020204" pitchFamily="34" charset="0"/>
              <a:buNone/>
              <a:defRPr sz="1800" b="1" kern="1200">
                <a:solidFill>
                  <a:schemeClr val="bg2"/>
                </a:solidFill>
                <a:latin typeface="+mn-lt"/>
                <a:ea typeface="+mn-ea"/>
                <a:cs typeface="+mn-cs"/>
              </a:defRPr>
            </a:lvl4pPr>
            <a:lvl5pPr marL="0" indent="0" algn="l" defTabSz="914400" rtl="0" eaLnBrk="1" latinLnBrk="0" hangingPunct="1">
              <a:lnSpc>
                <a:spcPct val="90000"/>
              </a:lnSpc>
              <a:spcBef>
                <a:spcPts val="600"/>
              </a:spcBef>
              <a:spcAft>
                <a:spcPts val="600"/>
              </a:spcAft>
              <a:buFont typeface="Arial" panose="020B0604020202020204" pitchFamily="34" charset="0"/>
              <a:buNone/>
              <a:defRPr sz="1800" b="1" kern="1200" baseline="0">
                <a:solidFill>
                  <a:schemeClr val="tx2"/>
                </a:solidFill>
                <a:latin typeface="+mn-lt"/>
                <a:ea typeface="+mn-ea"/>
                <a:cs typeface="+mn-cs"/>
              </a:defRPr>
            </a:lvl5pPr>
            <a:lvl6pPr marL="180975"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800" kern="1200">
                <a:solidFill>
                  <a:schemeClr val="bg2"/>
                </a:solidFill>
                <a:latin typeface="+mn-lt"/>
                <a:ea typeface="+mn-ea"/>
                <a:cs typeface="+mn-cs"/>
              </a:defRPr>
            </a:lvl6pPr>
            <a:lvl7pPr marL="361950" indent="-180975" algn="l" defTabSz="914400" rtl="0" eaLnBrk="1" latinLnBrk="0" hangingPunct="1">
              <a:lnSpc>
                <a:spcPct val="90000"/>
              </a:lnSpc>
              <a:spcBef>
                <a:spcPts val="600"/>
              </a:spcBef>
              <a:spcAft>
                <a:spcPts val="600"/>
              </a:spcAft>
              <a:buClr>
                <a:schemeClr val="bg2"/>
              </a:buClr>
              <a:buFont typeface="Arial" panose="020B0604020202020204" pitchFamily="34" charset="0"/>
              <a:buChar char="-"/>
              <a:defRPr sz="1600" kern="1200">
                <a:solidFill>
                  <a:schemeClr val="bg2"/>
                </a:solidFill>
                <a:latin typeface="+mn-lt"/>
                <a:ea typeface="+mn-ea"/>
                <a:cs typeface="+mn-cs"/>
              </a:defRPr>
            </a:lvl7pPr>
            <a:lvl8pPr marL="0" indent="0" algn="l" defTabSz="914400" rtl="0" eaLnBrk="1" latinLnBrk="0" hangingPunct="1">
              <a:lnSpc>
                <a:spcPct val="90000"/>
              </a:lnSpc>
              <a:spcBef>
                <a:spcPts val="600"/>
              </a:spcBef>
              <a:spcAft>
                <a:spcPts val="600"/>
              </a:spcAft>
              <a:buFont typeface="Arial" panose="020B0604020202020204" pitchFamily="34" charset="0"/>
              <a:buNone/>
              <a:defRPr sz="1600" kern="1200">
                <a:solidFill>
                  <a:schemeClr val="bg2"/>
                </a:solidFill>
                <a:latin typeface="+mn-lt"/>
                <a:ea typeface="+mn-ea"/>
                <a:cs typeface="+mn-cs"/>
              </a:defRPr>
            </a:lvl8pPr>
            <a:lvl9pPr marL="0" indent="0" algn="l" defTabSz="914400" rtl="0" eaLnBrk="1" latinLnBrk="0" hangingPunct="1">
              <a:lnSpc>
                <a:spcPct val="90000"/>
              </a:lnSpc>
              <a:spcBef>
                <a:spcPts val="600"/>
              </a:spcBef>
              <a:spcAft>
                <a:spcPts val="600"/>
              </a:spcAft>
              <a:buFont typeface="Arial" panose="020B0604020202020204" pitchFamily="34" charset="0"/>
              <a:buNone/>
              <a:defRPr sz="1800" b="1" kern="1200" baseline="0">
                <a:solidFill>
                  <a:schemeClr val="bg2"/>
                </a:solidFill>
                <a:latin typeface="+mn-lt"/>
                <a:ea typeface="+mn-ea"/>
                <a:cs typeface="+mn-cs"/>
              </a:defRPr>
            </a:lvl9pPr>
          </a:lstStyle>
          <a:p>
            <a:pPr marL="0" indent="0">
              <a:buFont typeface="Arial" panose="020B0604020202020204" pitchFamily="34" charset="0"/>
              <a:buNone/>
            </a:pPr>
            <a:r>
              <a:rPr lang="en-US" dirty="0"/>
              <a:t>AI-assisted music creation</a:t>
            </a:r>
          </a:p>
          <a:p>
            <a:r>
              <a:rPr lang="en-US" dirty="0"/>
              <a:t>World-knowledge about equalizer, </a:t>
            </a:r>
            <a:r>
              <a:rPr lang="en-US" altLang="zh-CN" dirty="0"/>
              <a:t>mode, chord, et c.</a:t>
            </a:r>
            <a:endParaRPr lang="en-US" dirty="0"/>
          </a:p>
          <a:p>
            <a:endParaRPr lang="en-NL" dirty="0"/>
          </a:p>
        </p:txBody>
      </p:sp>
      <p:pic>
        <p:nvPicPr>
          <p:cNvPr id="1026" name="Picture 2">
            <a:extLst>
              <a:ext uri="{FF2B5EF4-FFF2-40B4-BE49-F238E27FC236}">
                <a16:creationId xmlns:a16="http://schemas.microsoft.com/office/drawing/2014/main" id="{D10172FB-F74E-436C-87C0-5912AA1E60A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2511" y="2636912"/>
            <a:ext cx="1226679" cy="122667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8AE737C3-B60A-A19B-DA77-CCE4A891F4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99375" y="728430"/>
            <a:ext cx="4386555" cy="1287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7875898"/>
      </p:ext>
    </p:extLst>
  </p:cSld>
  <p:clrMapOvr>
    <a:masterClrMapping/>
  </p:clrMapOvr>
  <p:transition spd="slow">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566707-8299-C5B8-AC30-133A422D1DA9}"/>
              </a:ext>
            </a:extLst>
          </p:cNvPr>
          <p:cNvPicPr>
            <a:picLocks noChangeAspect="1"/>
          </p:cNvPicPr>
          <p:nvPr/>
        </p:nvPicPr>
        <p:blipFill>
          <a:blip r:embed="rId3">
            <a:alphaModFix amt="14000"/>
          </a:blip>
          <a:stretch>
            <a:fillRect/>
          </a:stretch>
        </p:blipFill>
        <p:spPr>
          <a:xfrm>
            <a:off x="870477" y="1064017"/>
            <a:ext cx="10305187" cy="5181783"/>
          </a:xfrm>
          <a:prstGeom prst="rect">
            <a:avLst/>
          </a:prstGeom>
        </p:spPr>
      </p:pic>
      <p:sp>
        <p:nvSpPr>
          <p:cNvPr id="2" name="Title 1">
            <a:extLst>
              <a:ext uri="{FF2B5EF4-FFF2-40B4-BE49-F238E27FC236}">
                <a16:creationId xmlns:a16="http://schemas.microsoft.com/office/drawing/2014/main" id="{3C222A24-0201-B012-F03B-E818EE48431A}"/>
              </a:ext>
            </a:extLst>
          </p:cNvPr>
          <p:cNvSpPr>
            <a:spLocks noGrp="1"/>
          </p:cNvSpPr>
          <p:nvPr>
            <p:ph type="title"/>
          </p:nvPr>
        </p:nvSpPr>
        <p:spPr/>
        <p:txBody>
          <a:bodyPr/>
          <a:lstStyle/>
          <a:p>
            <a:r>
              <a:rPr lang="en-US" dirty="0"/>
              <a:t>System Architecture Overview</a:t>
            </a:r>
            <a:endParaRPr lang="en-NL" dirty="0"/>
          </a:p>
        </p:txBody>
      </p:sp>
      <p:sp>
        <p:nvSpPr>
          <p:cNvPr id="4" name="Slide Number Placeholder 3">
            <a:extLst>
              <a:ext uri="{FF2B5EF4-FFF2-40B4-BE49-F238E27FC236}">
                <a16:creationId xmlns:a16="http://schemas.microsoft.com/office/drawing/2014/main" id="{8203C1BD-CC44-5E65-91B5-50CA50DCBF7C}"/>
              </a:ext>
            </a:extLst>
          </p:cNvPr>
          <p:cNvSpPr>
            <a:spLocks noGrp="1"/>
          </p:cNvSpPr>
          <p:nvPr>
            <p:ph type="sldNum" sz="quarter" idx="4"/>
          </p:nvPr>
        </p:nvSpPr>
        <p:spPr/>
        <p:txBody>
          <a:bodyPr/>
          <a:lstStyle/>
          <a:p>
            <a:fld id="{5EE7099E-8998-4851-915A-4F4831808297}" type="slidenum">
              <a:rPr lang="nl-NL" smtClean="0"/>
              <a:pPr/>
              <a:t>4</a:t>
            </a:fld>
            <a:endParaRPr lang="nl-NL"/>
          </a:p>
        </p:txBody>
      </p:sp>
      <p:sp>
        <p:nvSpPr>
          <p:cNvPr id="6" name="Rectangle: Rounded Corners 5">
            <a:extLst>
              <a:ext uri="{FF2B5EF4-FFF2-40B4-BE49-F238E27FC236}">
                <a16:creationId xmlns:a16="http://schemas.microsoft.com/office/drawing/2014/main" id="{38A8D228-1DEE-F6BC-9C79-2672A48D3A4D}"/>
              </a:ext>
            </a:extLst>
          </p:cNvPr>
          <p:cNvSpPr/>
          <p:nvPr/>
        </p:nvSpPr>
        <p:spPr>
          <a:xfrm>
            <a:off x="942499" y="2690205"/>
            <a:ext cx="1440160" cy="648072"/>
          </a:xfrm>
          <a:prstGeom prst="roundRect">
            <a:avLst/>
          </a:prstGeom>
          <a:solidFill>
            <a:schemeClr val="bg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Arial" panose="020B0604020202020204" pitchFamily="34" charset="0"/>
                <a:cs typeface="Arial" panose="020B0604020202020204" pitchFamily="34" charset="0"/>
              </a:rPr>
              <a:t>Initial Audio File</a:t>
            </a:r>
            <a:endParaRPr lang="en-NL" dirty="0">
              <a:latin typeface="Arial" panose="020B0604020202020204" pitchFamily="34" charset="0"/>
              <a:cs typeface="Arial" panose="020B0604020202020204" pitchFamily="34" charset="0"/>
            </a:endParaRPr>
          </a:p>
        </p:txBody>
      </p:sp>
      <p:cxnSp>
        <p:nvCxnSpPr>
          <p:cNvPr id="8" name="Straight Arrow Connector 7">
            <a:extLst>
              <a:ext uri="{FF2B5EF4-FFF2-40B4-BE49-F238E27FC236}">
                <a16:creationId xmlns:a16="http://schemas.microsoft.com/office/drawing/2014/main" id="{F8654CFD-1123-22ED-366A-8E953AFAD68B}"/>
              </a:ext>
            </a:extLst>
          </p:cNvPr>
          <p:cNvCxnSpPr>
            <a:cxnSpLocks/>
          </p:cNvCxnSpPr>
          <p:nvPr/>
        </p:nvCxnSpPr>
        <p:spPr>
          <a:xfrm>
            <a:off x="2497714" y="3014241"/>
            <a:ext cx="749041" cy="0"/>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4B04297C-1863-C778-2792-93B4A113ADD3}"/>
              </a:ext>
            </a:extLst>
          </p:cNvPr>
          <p:cNvSpPr/>
          <p:nvPr/>
        </p:nvSpPr>
        <p:spPr>
          <a:xfrm>
            <a:off x="3362871" y="1704845"/>
            <a:ext cx="5148646" cy="2592274"/>
          </a:xfrm>
          <a:prstGeom prst="roundRect">
            <a:avLst/>
          </a:prstGeom>
          <a:solidFill>
            <a:schemeClr val="bg2">
              <a:lumMod val="10000"/>
              <a:lumOff val="90000"/>
            </a:schemeClr>
          </a:solid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dirty="0"/>
          </a:p>
        </p:txBody>
      </p:sp>
      <p:sp>
        <p:nvSpPr>
          <p:cNvPr id="11" name="Rectangle 10">
            <a:extLst>
              <a:ext uri="{FF2B5EF4-FFF2-40B4-BE49-F238E27FC236}">
                <a16:creationId xmlns:a16="http://schemas.microsoft.com/office/drawing/2014/main" id="{992A2462-AD48-461B-FD4A-F988DEE7E82E}"/>
              </a:ext>
            </a:extLst>
          </p:cNvPr>
          <p:cNvSpPr/>
          <p:nvPr/>
        </p:nvSpPr>
        <p:spPr>
          <a:xfrm>
            <a:off x="3830998" y="2172890"/>
            <a:ext cx="1296144" cy="576064"/>
          </a:xfrm>
          <a:prstGeom prst="rect">
            <a:avLst/>
          </a:prstGeom>
          <a:solidFill>
            <a:schemeClr val="accent2">
              <a:lumMod val="60000"/>
              <a:lumOff val="4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Arial" panose="020B0604020202020204" pitchFamily="34" charset="0"/>
                <a:cs typeface="Arial" panose="020B0604020202020204" pitchFamily="34" charset="0"/>
              </a:rPr>
              <a:t>DAW</a:t>
            </a:r>
            <a:endParaRPr lang="en-NL" dirty="0">
              <a:latin typeface="Arial" panose="020B0604020202020204" pitchFamily="34" charset="0"/>
              <a:cs typeface="Arial" panose="020B0604020202020204" pitchFamily="34" charset="0"/>
            </a:endParaRPr>
          </a:p>
        </p:txBody>
      </p:sp>
      <p:sp>
        <p:nvSpPr>
          <p:cNvPr id="14" name="Rectangle 13">
            <a:extLst>
              <a:ext uri="{FF2B5EF4-FFF2-40B4-BE49-F238E27FC236}">
                <a16:creationId xmlns:a16="http://schemas.microsoft.com/office/drawing/2014/main" id="{D4C43945-2315-CB08-7EA4-6624BE6B775E}"/>
              </a:ext>
            </a:extLst>
          </p:cNvPr>
          <p:cNvSpPr/>
          <p:nvPr/>
        </p:nvSpPr>
        <p:spPr>
          <a:xfrm>
            <a:off x="6639309" y="2167318"/>
            <a:ext cx="1296144" cy="576064"/>
          </a:xfrm>
          <a:prstGeom prst="rect">
            <a:avLst/>
          </a:prstGeom>
          <a:solidFill>
            <a:schemeClr val="accent2">
              <a:lumMod val="60000"/>
              <a:lumOff val="40000"/>
            </a:schemeClr>
          </a:solidFill>
          <a:ln>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Arial" panose="020B0604020202020204" pitchFamily="34" charset="0"/>
                <a:cs typeface="Arial" panose="020B0604020202020204" pitchFamily="34" charset="0"/>
              </a:rPr>
              <a:t>LLM</a:t>
            </a:r>
            <a:endParaRPr lang="en-NL" dirty="0">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993728C5-C6C1-6347-37C4-95A8B1BB81AA}"/>
              </a:ext>
            </a:extLst>
          </p:cNvPr>
          <p:cNvSpPr txBox="1"/>
          <p:nvPr/>
        </p:nvSpPr>
        <p:spPr>
          <a:xfrm>
            <a:off x="5540308" y="1582541"/>
            <a:ext cx="793773" cy="480728"/>
          </a:xfrm>
          <a:prstGeom prst="rect">
            <a:avLst/>
          </a:prstGeom>
          <a:noFill/>
        </p:spPr>
        <p:txBody>
          <a:bodyPr wrap="square" lIns="108000" tIns="108000" rIns="108000" bIns="108000" rtlCol="0">
            <a:noAutofit/>
          </a:bodyPr>
          <a:lstStyle/>
          <a:p>
            <a:r>
              <a:rPr lang="en-US" altLang="zh-CN" noProof="0" dirty="0">
                <a:solidFill>
                  <a:schemeClr val="bg2"/>
                </a:solidFill>
                <a:latin typeface="Arial" panose="020B0604020202020204" pitchFamily="34" charset="0"/>
                <a:cs typeface="Arial" panose="020B0604020202020204" pitchFamily="34" charset="0"/>
              </a:rPr>
              <a:t>MCP</a:t>
            </a:r>
            <a:endParaRPr lang="en-NL" noProof="0" dirty="0" err="1">
              <a:solidFill>
                <a:schemeClr val="bg2"/>
              </a:solidFill>
              <a:latin typeface="Arial" panose="020B0604020202020204" pitchFamily="34" charset="0"/>
              <a:cs typeface="Arial" panose="020B0604020202020204" pitchFamily="34" charset="0"/>
            </a:endParaRPr>
          </a:p>
        </p:txBody>
      </p:sp>
      <p:sp>
        <p:nvSpPr>
          <p:cNvPr id="18" name="TextBox 17">
            <a:extLst>
              <a:ext uri="{FF2B5EF4-FFF2-40B4-BE49-F238E27FC236}">
                <a16:creationId xmlns:a16="http://schemas.microsoft.com/office/drawing/2014/main" id="{29196564-3284-4F33-0BEF-4F6922908A18}"/>
              </a:ext>
            </a:extLst>
          </p:cNvPr>
          <p:cNvSpPr txBox="1"/>
          <p:nvPr/>
        </p:nvSpPr>
        <p:spPr>
          <a:xfrm>
            <a:off x="6675239" y="4272543"/>
            <a:ext cx="914400" cy="914400"/>
          </a:xfrm>
          <a:prstGeom prst="rect">
            <a:avLst/>
          </a:prstGeom>
          <a:noFill/>
        </p:spPr>
        <p:txBody>
          <a:bodyPr wrap="none" lIns="108000" tIns="108000" rIns="108000" bIns="108000" rtlCol="0">
            <a:noAutofit/>
          </a:bodyPr>
          <a:lstStyle/>
          <a:p>
            <a:endParaRPr lang="en-NL" noProof="0" dirty="0" err="1">
              <a:solidFill>
                <a:schemeClr val="bg2"/>
              </a:solidFill>
            </a:endParaRPr>
          </a:p>
        </p:txBody>
      </p:sp>
      <p:sp>
        <p:nvSpPr>
          <p:cNvPr id="19" name="Rectangle: Rounded Corners 18">
            <a:extLst>
              <a:ext uri="{FF2B5EF4-FFF2-40B4-BE49-F238E27FC236}">
                <a16:creationId xmlns:a16="http://schemas.microsoft.com/office/drawing/2014/main" id="{475108E7-8AD6-B02F-E8E7-6A8D4CAD82B8}"/>
              </a:ext>
            </a:extLst>
          </p:cNvPr>
          <p:cNvSpPr/>
          <p:nvPr/>
        </p:nvSpPr>
        <p:spPr>
          <a:xfrm>
            <a:off x="5150747" y="3469034"/>
            <a:ext cx="1512167" cy="642500"/>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User</a:t>
            </a:r>
            <a:endParaRPr lang="en-NL" dirty="0">
              <a:latin typeface="Arial" panose="020B0604020202020204" pitchFamily="34" charset="0"/>
              <a:cs typeface="Arial" panose="020B0604020202020204" pitchFamily="34" charset="0"/>
            </a:endParaRPr>
          </a:p>
        </p:txBody>
      </p:sp>
      <p:cxnSp>
        <p:nvCxnSpPr>
          <p:cNvPr id="21" name="Straight Arrow Connector 20">
            <a:extLst>
              <a:ext uri="{FF2B5EF4-FFF2-40B4-BE49-F238E27FC236}">
                <a16:creationId xmlns:a16="http://schemas.microsoft.com/office/drawing/2014/main" id="{160D6BE3-260C-CD2F-508A-934B126CC30A}"/>
              </a:ext>
            </a:extLst>
          </p:cNvPr>
          <p:cNvCxnSpPr/>
          <p:nvPr/>
        </p:nvCxnSpPr>
        <p:spPr>
          <a:xfrm flipH="1" flipV="1">
            <a:off x="4551078" y="2820962"/>
            <a:ext cx="720080" cy="648072"/>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7A92D7B-3282-5964-B45F-A825BC2B149B}"/>
              </a:ext>
            </a:extLst>
          </p:cNvPr>
          <p:cNvSpPr txBox="1"/>
          <p:nvPr/>
        </p:nvSpPr>
        <p:spPr>
          <a:xfrm rot="2640398">
            <a:off x="4428051" y="2825435"/>
            <a:ext cx="1086371" cy="929539"/>
          </a:xfrm>
          <a:prstGeom prst="rect">
            <a:avLst/>
          </a:prstGeom>
          <a:noFill/>
        </p:spPr>
        <p:txBody>
          <a:bodyPr wrap="square" lIns="108000" tIns="108000" rIns="108000" bIns="108000" rtlCol="0">
            <a:noAutofit/>
          </a:bodyPr>
          <a:lstStyle/>
          <a:p>
            <a:r>
              <a:rPr lang="en-US" dirty="0">
                <a:solidFill>
                  <a:schemeClr val="bg2"/>
                </a:solidFill>
                <a:latin typeface="Arial" panose="020B0604020202020204" pitchFamily="34" charset="0"/>
                <a:cs typeface="Arial" panose="020B0604020202020204" pitchFamily="34" charset="0"/>
              </a:rPr>
              <a:t>Manual         Edit</a:t>
            </a:r>
            <a:endParaRPr lang="en-NL" noProof="0" dirty="0" err="1">
              <a:solidFill>
                <a:schemeClr val="bg2"/>
              </a:solidFill>
              <a:latin typeface="Arial" panose="020B0604020202020204" pitchFamily="34" charset="0"/>
              <a:cs typeface="Arial" panose="020B0604020202020204" pitchFamily="34" charset="0"/>
            </a:endParaRPr>
          </a:p>
        </p:txBody>
      </p:sp>
      <p:cxnSp>
        <p:nvCxnSpPr>
          <p:cNvPr id="23" name="Straight Arrow Connector 22">
            <a:extLst>
              <a:ext uri="{FF2B5EF4-FFF2-40B4-BE49-F238E27FC236}">
                <a16:creationId xmlns:a16="http://schemas.microsoft.com/office/drawing/2014/main" id="{CEF4C441-3615-111C-03B1-939686A2D3CC}"/>
              </a:ext>
            </a:extLst>
          </p:cNvPr>
          <p:cNvCxnSpPr>
            <a:cxnSpLocks/>
          </p:cNvCxnSpPr>
          <p:nvPr/>
        </p:nvCxnSpPr>
        <p:spPr>
          <a:xfrm flipV="1">
            <a:off x="6584849" y="2810135"/>
            <a:ext cx="702532" cy="650858"/>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5DB97C5-21C1-6AEA-C6E2-03EC7B0FB459}"/>
              </a:ext>
            </a:extLst>
          </p:cNvPr>
          <p:cNvSpPr txBox="1"/>
          <p:nvPr/>
        </p:nvSpPr>
        <p:spPr>
          <a:xfrm rot="18965518">
            <a:off x="6272892" y="2797935"/>
            <a:ext cx="1086371" cy="480728"/>
          </a:xfrm>
          <a:prstGeom prst="rect">
            <a:avLst/>
          </a:prstGeom>
          <a:noFill/>
        </p:spPr>
        <p:txBody>
          <a:bodyPr wrap="square" lIns="108000" tIns="108000" rIns="108000" bIns="108000" rtlCol="0">
            <a:noAutofit/>
          </a:bodyPr>
          <a:lstStyle/>
          <a:p>
            <a:r>
              <a:rPr lang="en-US" dirty="0">
                <a:solidFill>
                  <a:schemeClr val="bg2"/>
                </a:solidFill>
                <a:latin typeface="Arial" panose="020B0604020202020204" pitchFamily="34" charset="0"/>
                <a:cs typeface="Arial" panose="020B0604020202020204" pitchFamily="34" charset="0"/>
              </a:rPr>
              <a:t>Provide  Prompt</a:t>
            </a:r>
            <a:endParaRPr lang="en-NL" noProof="0" dirty="0" err="1">
              <a:solidFill>
                <a:schemeClr val="bg2"/>
              </a:solidFill>
              <a:latin typeface="Arial" panose="020B0604020202020204" pitchFamily="34" charset="0"/>
              <a:cs typeface="Arial" panose="020B0604020202020204" pitchFamily="34" charset="0"/>
            </a:endParaRPr>
          </a:p>
        </p:txBody>
      </p:sp>
      <p:sp>
        <p:nvSpPr>
          <p:cNvPr id="26" name="Freeform: Shape 25">
            <a:extLst>
              <a:ext uri="{FF2B5EF4-FFF2-40B4-BE49-F238E27FC236}">
                <a16:creationId xmlns:a16="http://schemas.microsoft.com/office/drawing/2014/main" id="{9D66A502-FAF9-80BD-2FEB-BD41E5FB9430}"/>
              </a:ext>
            </a:extLst>
          </p:cNvPr>
          <p:cNvSpPr/>
          <p:nvPr/>
        </p:nvSpPr>
        <p:spPr>
          <a:xfrm>
            <a:off x="4945875" y="1870015"/>
            <a:ext cx="1859276" cy="287705"/>
          </a:xfrm>
          <a:custGeom>
            <a:avLst/>
            <a:gdLst>
              <a:gd name="connsiteX0" fmla="*/ 0 w 1859276"/>
              <a:gd name="connsiteY0" fmla="*/ 287705 h 287705"/>
              <a:gd name="connsiteX1" fmla="*/ 14990 w 1859276"/>
              <a:gd name="connsiteY1" fmla="*/ 212755 h 287705"/>
              <a:gd name="connsiteX2" fmla="*/ 52465 w 1859276"/>
              <a:gd name="connsiteY2" fmla="*/ 175279 h 287705"/>
              <a:gd name="connsiteX3" fmla="*/ 134911 w 1859276"/>
              <a:gd name="connsiteY3" fmla="*/ 137804 h 287705"/>
              <a:gd name="connsiteX4" fmla="*/ 337278 w 1859276"/>
              <a:gd name="connsiteY4" fmla="*/ 107823 h 287705"/>
              <a:gd name="connsiteX5" fmla="*/ 509665 w 1859276"/>
              <a:gd name="connsiteY5" fmla="*/ 92833 h 287705"/>
              <a:gd name="connsiteX6" fmla="*/ 689547 w 1859276"/>
              <a:gd name="connsiteY6" fmla="*/ 62853 h 287705"/>
              <a:gd name="connsiteX7" fmla="*/ 794478 w 1859276"/>
              <a:gd name="connsiteY7" fmla="*/ 40368 h 287705"/>
              <a:gd name="connsiteX8" fmla="*/ 914400 w 1859276"/>
              <a:gd name="connsiteY8" fmla="*/ 32873 h 287705"/>
              <a:gd name="connsiteX9" fmla="*/ 1214203 w 1859276"/>
              <a:gd name="connsiteY9" fmla="*/ 10387 h 287705"/>
              <a:gd name="connsiteX10" fmla="*/ 1311639 w 1859276"/>
              <a:gd name="connsiteY10" fmla="*/ 55358 h 287705"/>
              <a:gd name="connsiteX11" fmla="*/ 1349115 w 1859276"/>
              <a:gd name="connsiteY11" fmla="*/ 62853 h 287705"/>
              <a:gd name="connsiteX12" fmla="*/ 1386590 w 1859276"/>
              <a:gd name="connsiteY12" fmla="*/ 77843 h 287705"/>
              <a:gd name="connsiteX13" fmla="*/ 1588957 w 1859276"/>
              <a:gd name="connsiteY13" fmla="*/ 100328 h 287705"/>
              <a:gd name="connsiteX14" fmla="*/ 1753849 w 1859276"/>
              <a:gd name="connsiteY14" fmla="*/ 145299 h 287705"/>
              <a:gd name="connsiteX15" fmla="*/ 1776334 w 1859276"/>
              <a:gd name="connsiteY15" fmla="*/ 160289 h 287705"/>
              <a:gd name="connsiteX16" fmla="*/ 1821305 w 1859276"/>
              <a:gd name="connsiteY16" fmla="*/ 205260 h 287705"/>
              <a:gd name="connsiteX17" fmla="*/ 1843790 w 1859276"/>
              <a:gd name="connsiteY17" fmla="*/ 242735 h 287705"/>
              <a:gd name="connsiteX18" fmla="*/ 1858780 w 1859276"/>
              <a:gd name="connsiteY18" fmla="*/ 265220 h 287705"/>
              <a:gd name="connsiteX19" fmla="*/ 1858780 w 1859276"/>
              <a:gd name="connsiteY19" fmla="*/ 272715 h 287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9276" h="287705">
                <a:moveTo>
                  <a:pt x="0" y="287705"/>
                </a:moveTo>
                <a:cubicBezTo>
                  <a:pt x="4997" y="262722"/>
                  <a:pt x="4216" y="235843"/>
                  <a:pt x="14990" y="212755"/>
                </a:cubicBezTo>
                <a:cubicBezTo>
                  <a:pt x="22461" y="196746"/>
                  <a:pt x="39261" y="187016"/>
                  <a:pt x="52465" y="175279"/>
                </a:cubicBezTo>
                <a:cubicBezTo>
                  <a:pt x="84116" y="147145"/>
                  <a:pt x="89189" y="148562"/>
                  <a:pt x="134911" y="137804"/>
                </a:cubicBezTo>
                <a:cubicBezTo>
                  <a:pt x="209432" y="120270"/>
                  <a:pt x="255667" y="115984"/>
                  <a:pt x="337278" y="107823"/>
                </a:cubicBezTo>
                <a:cubicBezTo>
                  <a:pt x="394671" y="102084"/>
                  <a:pt x="452450" y="100137"/>
                  <a:pt x="509665" y="92833"/>
                </a:cubicBezTo>
                <a:cubicBezTo>
                  <a:pt x="569963" y="85135"/>
                  <a:pt x="629765" y="73865"/>
                  <a:pt x="689547" y="62853"/>
                </a:cubicBezTo>
                <a:cubicBezTo>
                  <a:pt x="724726" y="56373"/>
                  <a:pt x="759021" y="45096"/>
                  <a:pt x="794478" y="40368"/>
                </a:cubicBezTo>
                <a:cubicBezTo>
                  <a:pt x="834179" y="35075"/>
                  <a:pt x="874426" y="35371"/>
                  <a:pt x="914400" y="32873"/>
                </a:cubicBezTo>
                <a:cubicBezTo>
                  <a:pt x="1056968" y="2858"/>
                  <a:pt x="1063830" y="-11095"/>
                  <a:pt x="1214203" y="10387"/>
                </a:cubicBezTo>
                <a:cubicBezTo>
                  <a:pt x="1237707" y="13745"/>
                  <a:pt x="1288729" y="47027"/>
                  <a:pt x="1311639" y="55358"/>
                </a:cubicBezTo>
                <a:cubicBezTo>
                  <a:pt x="1323611" y="59712"/>
                  <a:pt x="1336623" y="60355"/>
                  <a:pt x="1349115" y="62853"/>
                </a:cubicBezTo>
                <a:cubicBezTo>
                  <a:pt x="1361607" y="67850"/>
                  <a:pt x="1373538" y="74580"/>
                  <a:pt x="1386590" y="77843"/>
                </a:cubicBezTo>
                <a:cubicBezTo>
                  <a:pt x="1464132" y="97228"/>
                  <a:pt x="1504693" y="95062"/>
                  <a:pt x="1588957" y="100328"/>
                </a:cubicBezTo>
                <a:cubicBezTo>
                  <a:pt x="1805006" y="134442"/>
                  <a:pt x="1683449" y="86632"/>
                  <a:pt x="1753849" y="145299"/>
                </a:cubicBezTo>
                <a:cubicBezTo>
                  <a:pt x="1760769" y="151066"/>
                  <a:pt x="1769601" y="154304"/>
                  <a:pt x="1776334" y="160289"/>
                </a:cubicBezTo>
                <a:cubicBezTo>
                  <a:pt x="1792179" y="174373"/>
                  <a:pt x="1810398" y="187082"/>
                  <a:pt x="1821305" y="205260"/>
                </a:cubicBezTo>
                <a:cubicBezTo>
                  <a:pt x="1828800" y="217752"/>
                  <a:pt x="1836069" y="230382"/>
                  <a:pt x="1843790" y="242735"/>
                </a:cubicBezTo>
                <a:cubicBezTo>
                  <a:pt x="1848564" y="250374"/>
                  <a:pt x="1854752" y="257163"/>
                  <a:pt x="1858780" y="265220"/>
                </a:cubicBezTo>
                <a:cubicBezTo>
                  <a:pt x="1859897" y="267455"/>
                  <a:pt x="1858780" y="270217"/>
                  <a:pt x="1858780" y="272715"/>
                </a:cubicBezTo>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cxnSp>
        <p:nvCxnSpPr>
          <p:cNvPr id="28" name="Connector: Curved 27">
            <a:extLst>
              <a:ext uri="{FF2B5EF4-FFF2-40B4-BE49-F238E27FC236}">
                <a16:creationId xmlns:a16="http://schemas.microsoft.com/office/drawing/2014/main" id="{43F85C18-D4ED-881F-E7A1-374588D252A4}"/>
              </a:ext>
            </a:extLst>
          </p:cNvPr>
          <p:cNvCxnSpPr>
            <a:cxnSpLocks/>
            <a:stCxn id="11" idx="0"/>
            <a:endCxn id="14" idx="0"/>
          </p:cNvCxnSpPr>
          <p:nvPr/>
        </p:nvCxnSpPr>
        <p:spPr>
          <a:xfrm rot="5400000" flipH="1" flipV="1">
            <a:off x="5880439" y="765949"/>
            <a:ext cx="5572" cy="2808311"/>
          </a:xfrm>
          <a:prstGeom prst="curvedConnector3">
            <a:avLst>
              <a:gd name="adj1" fmla="val 4202656"/>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15919BB-D272-9E8C-D320-051F670FAEEC}"/>
              </a:ext>
            </a:extLst>
          </p:cNvPr>
          <p:cNvCxnSpPr/>
          <p:nvPr/>
        </p:nvCxnSpPr>
        <p:spPr>
          <a:xfrm>
            <a:off x="5189779" y="2316906"/>
            <a:ext cx="1434102" cy="0"/>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BAA2D33-E694-CD95-3485-86AF8363EB14}"/>
              </a:ext>
            </a:extLst>
          </p:cNvPr>
          <p:cNvCxnSpPr>
            <a:cxnSpLocks/>
          </p:cNvCxnSpPr>
          <p:nvPr/>
        </p:nvCxnSpPr>
        <p:spPr>
          <a:xfrm flipH="1">
            <a:off x="5189779" y="2578542"/>
            <a:ext cx="1424732" cy="0"/>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9DFC0193-0C1D-6EDE-0991-770F5630E874}"/>
              </a:ext>
            </a:extLst>
          </p:cNvPr>
          <p:cNvSpPr txBox="1"/>
          <p:nvPr/>
        </p:nvSpPr>
        <p:spPr>
          <a:xfrm>
            <a:off x="5323296" y="1902697"/>
            <a:ext cx="1823110" cy="784327"/>
          </a:xfrm>
          <a:prstGeom prst="rect">
            <a:avLst/>
          </a:prstGeom>
          <a:noFill/>
        </p:spPr>
        <p:txBody>
          <a:bodyPr wrap="square" lIns="108000" tIns="108000" rIns="108000" bIns="108000" rtlCol="0">
            <a:noAutofit/>
          </a:bodyPr>
          <a:lstStyle/>
          <a:p>
            <a:r>
              <a:rPr lang="en-US" altLang="zh-CN" noProof="0" dirty="0">
                <a:solidFill>
                  <a:schemeClr val="bg2"/>
                </a:solidFill>
                <a:latin typeface="Arial" panose="020B0604020202020204" pitchFamily="34" charset="0"/>
                <a:cs typeface="Arial" panose="020B0604020202020204" pitchFamily="34" charset="0"/>
              </a:rPr>
              <a:t>Musical</a:t>
            </a:r>
          </a:p>
          <a:p>
            <a:endParaRPr lang="en-US" altLang="zh-CN" dirty="0">
              <a:solidFill>
                <a:schemeClr val="bg2"/>
              </a:solidFill>
              <a:latin typeface="Arial" panose="020B0604020202020204" pitchFamily="34" charset="0"/>
              <a:cs typeface="Arial" panose="020B0604020202020204" pitchFamily="34" charset="0"/>
            </a:endParaRPr>
          </a:p>
          <a:p>
            <a:r>
              <a:rPr lang="en-US" altLang="zh-CN" noProof="0" dirty="0">
                <a:solidFill>
                  <a:schemeClr val="bg2"/>
                </a:solidFill>
                <a:latin typeface="Arial" panose="020B0604020202020204" pitchFamily="34" charset="0"/>
                <a:cs typeface="Arial" panose="020B0604020202020204" pitchFamily="34" charset="0"/>
              </a:rPr>
              <a:t>Elements</a:t>
            </a:r>
            <a:endParaRPr lang="en-NL" noProof="0" dirty="0" err="1">
              <a:solidFill>
                <a:schemeClr val="bg2"/>
              </a:solidFill>
              <a:latin typeface="Arial" panose="020B0604020202020204" pitchFamily="34" charset="0"/>
              <a:cs typeface="Arial" panose="020B0604020202020204" pitchFamily="34" charset="0"/>
            </a:endParaRPr>
          </a:p>
        </p:txBody>
      </p:sp>
      <p:cxnSp>
        <p:nvCxnSpPr>
          <p:cNvPr id="39" name="Straight Arrow Connector 38">
            <a:extLst>
              <a:ext uri="{FF2B5EF4-FFF2-40B4-BE49-F238E27FC236}">
                <a16:creationId xmlns:a16="http://schemas.microsoft.com/office/drawing/2014/main" id="{3B41C6CC-4E92-D5AA-E7BC-CF8D621734EC}"/>
              </a:ext>
            </a:extLst>
          </p:cNvPr>
          <p:cNvCxnSpPr/>
          <p:nvPr/>
        </p:nvCxnSpPr>
        <p:spPr>
          <a:xfrm>
            <a:off x="8583526" y="3000982"/>
            <a:ext cx="864096" cy="0"/>
          </a:xfrm>
          <a:prstGeom prst="straightConnector1">
            <a:avLst/>
          </a:prstGeom>
          <a:ln w="12700">
            <a:solidFill>
              <a:schemeClr val="bg2"/>
            </a:solidFill>
            <a:tailEnd type="triangle"/>
          </a:ln>
        </p:spPr>
        <p:style>
          <a:lnRef idx="1">
            <a:schemeClr val="accent1"/>
          </a:lnRef>
          <a:fillRef idx="0">
            <a:schemeClr val="accent1"/>
          </a:fillRef>
          <a:effectRef idx="0">
            <a:schemeClr val="accent1"/>
          </a:effectRef>
          <a:fontRef idx="minor">
            <a:schemeClr val="tx1"/>
          </a:fontRef>
        </p:style>
      </p:cxnSp>
      <p:sp>
        <p:nvSpPr>
          <p:cNvPr id="40" name="Rectangle: Rounded Corners 39">
            <a:extLst>
              <a:ext uri="{FF2B5EF4-FFF2-40B4-BE49-F238E27FC236}">
                <a16:creationId xmlns:a16="http://schemas.microsoft.com/office/drawing/2014/main" id="{C5195934-FA99-4BB4-33ED-8D88CEBAF097}"/>
              </a:ext>
            </a:extLst>
          </p:cNvPr>
          <p:cNvSpPr/>
          <p:nvPr/>
        </p:nvSpPr>
        <p:spPr>
          <a:xfrm>
            <a:off x="9538315" y="2676946"/>
            <a:ext cx="1440160" cy="648072"/>
          </a:xfrm>
          <a:prstGeom prst="roundRect">
            <a:avLst/>
          </a:prstGeom>
          <a:solidFill>
            <a:schemeClr val="bg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Arial" panose="020B0604020202020204" pitchFamily="34" charset="0"/>
                <a:cs typeface="Arial" panose="020B0604020202020204" pitchFamily="34" charset="0"/>
              </a:rPr>
              <a:t>Final Output</a:t>
            </a:r>
            <a:endParaRPr lang="en-N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25190730"/>
      </p:ext>
    </p:extLst>
  </p:cSld>
  <p:clrMapOvr>
    <a:masterClrMapping/>
  </p:clrMapOvr>
  <p:transition spd="slow">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38F48-0F32-D7E4-4B2C-1D1B3E0A4A47}"/>
              </a:ext>
            </a:extLst>
          </p:cNvPr>
          <p:cNvSpPr>
            <a:spLocks noGrp="1"/>
          </p:cNvSpPr>
          <p:nvPr>
            <p:ph type="title"/>
          </p:nvPr>
        </p:nvSpPr>
        <p:spPr/>
        <p:txBody>
          <a:bodyPr/>
          <a:lstStyle/>
          <a:p>
            <a:r>
              <a:rPr lang="en-US" altLang="zh-CN" dirty="0"/>
              <a:t>Showcase</a:t>
            </a:r>
            <a:endParaRPr lang="en-NL" dirty="0"/>
          </a:p>
        </p:txBody>
      </p:sp>
      <p:sp>
        <p:nvSpPr>
          <p:cNvPr id="4" name="Slide Number Placeholder 3">
            <a:extLst>
              <a:ext uri="{FF2B5EF4-FFF2-40B4-BE49-F238E27FC236}">
                <a16:creationId xmlns:a16="http://schemas.microsoft.com/office/drawing/2014/main" id="{3601CC4A-898C-2C4A-C3C2-152DAF7601F3}"/>
              </a:ext>
            </a:extLst>
          </p:cNvPr>
          <p:cNvSpPr>
            <a:spLocks noGrp="1"/>
          </p:cNvSpPr>
          <p:nvPr>
            <p:ph type="sldNum" sz="quarter" idx="4"/>
          </p:nvPr>
        </p:nvSpPr>
        <p:spPr/>
        <p:txBody>
          <a:bodyPr/>
          <a:lstStyle/>
          <a:p>
            <a:fld id="{5EE7099E-8998-4851-915A-4F4831808297}" type="slidenum">
              <a:rPr lang="nl-NL" smtClean="0"/>
              <a:pPr/>
              <a:t>5</a:t>
            </a:fld>
            <a:endParaRPr lang="nl-NL"/>
          </a:p>
        </p:txBody>
      </p:sp>
      <p:pic>
        <p:nvPicPr>
          <p:cNvPr id="3" name="comix - SD 480p">
            <a:hlinkClick r:id="" action="ppaction://media"/>
            <a:extLst>
              <a:ext uri="{FF2B5EF4-FFF2-40B4-BE49-F238E27FC236}">
                <a16:creationId xmlns:a16="http://schemas.microsoft.com/office/drawing/2014/main" id="{16693AA0-67EE-8308-01F2-BBB7934B8E3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90663" y="1224868"/>
            <a:ext cx="8816528" cy="4408264"/>
          </a:xfrm>
          <a:prstGeom prst="rect">
            <a:avLst/>
          </a:prstGeom>
        </p:spPr>
      </p:pic>
    </p:spTree>
    <p:extLst>
      <p:ext uri="{BB962C8B-B14F-4D97-AF65-F5344CB8AC3E}">
        <p14:creationId xmlns:p14="http://schemas.microsoft.com/office/powerpoint/2010/main" val="722280757"/>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5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A3635-A134-8F62-529C-3527CFC259BB}"/>
              </a:ext>
            </a:extLst>
          </p:cNvPr>
          <p:cNvSpPr>
            <a:spLocks noGrp="1"/>
          </p:cNvSpPr>
          <p:nvPr>
            <p:ph type="title"/>
          </p:nvPr>
        </p:nvSpPr>
        <p:spPr/>
        <p:txBody>
          <a:bodyPr/>
          <a:lstStyle/>
          <a:p>
            <a:r>
              <a:rPr lang="en-US" altLang="zh-CN" dirty="0"/>
              <a:t>Implementation Details</a:t>
            </a:r>
            <a:endParaRPr lang="en-NL" dirty="0"/>
          </a:p>
        </p:txBody>
      </p:sp>
      <p:sp>
        <p:nvSpPr>
          <p:cNvPr id="3" name="Vertical Text Placeholder 2">
            <a:extLst>
              <a:ext uri="{FF2B5EF4-FFF2-40B4-BE49-F238E27FC236}">
                <a16:creationId xmlns:a16="http://schemas.microsoft.com/office/drawing/2014/main" id="{1D535DAA-5E2C-2AA3-B704-82AA811E6678}"/>
              </a:ext>
            </a:extLst>
          </p:cNvPr>
          <p:cNvSpPr>
            <a:spLocks noGrp="1"/>
          </p:cNvSpPr>
          <p:nvPr>
            <p:ph type="body" orient="vert" idx="1"/>
          </p:nvPr>
        </p:nvSpPr>
        <p:spPr>
          <a:xfrm>
            <a:off x="404662" y="1252836"/>
            <a:ext cx="11095113" cy="4840460"/>
          </a:xfrm>
        </p:spPr>
        <p:txBody>
          <a:bodyPr>
            <a:normAutofit/>
          </a:bodyPr>
          <a:lstStyle/>
          <a:p>
            <a:r>
              <a:rPr lang="en-US" dirty="0"/>
              <a:t>MCP Server bridges LLM and DAW communication</a:t>
            </a:r>
          </a:p>
          <a:p>
            <a:endParaRPr lang="en-US" dirty="0"/>
          </a:p>
          <a:p>
            <a:r>
              <a:rPr lang="en-US" dirty="0"/>
              <a:t>MIDI note generation constrained by key, tempo, and timing grid</a:t>
            </a:r>
          </a:p>
          <a:p>
            <a:endParaRPr lang="en-US" dirty="0"/>
          </a:p>
          <a:p>
            <a:r>
              <a:rPr lang="en-US" dirty="0"/>
              <a:t>Genetic Algorithm optimizes drum patterns and chord variations</a:t>
            </a:r>
          </a:p>
          <a:p>
            <a:endParaRPr lang="en-US" dirty="0"/>
          </a:p>
          <a:p>
            <a:r>
              <a:rPr lang="en-US" dirty="0"/>
              <a:t>Conflict resolution: section-locking during simultaneous edits</a:t>
            </a:r>
          </a:p>
          <a:p>
            <a:endParaRPr lang="en-US" dirty="0"/>
          </a:p>
          <a:p>
            <a:r>
              <a:rPr lang="en-US" dirty="0"/>
              <a:t>Full change history &amp; undo/redo for AI-generated edits</a:t>
            </a:r>
          </a:p>
          <a:p>
            <a:pPr marL="180975" lvl="1" indent="0">
              <a:buNone/>
            </a:pPr>
            <a:endParaRPr lang="en-US" dirty="0"/>
          </a:p>
        </p:txBody>
      </p:sp>
      <p:sp>
        <p:nvSpPr>
          <p:cNvPr id="4" name="Slide Number Placeholder 3">
            <a:extLst>
              <a:ext uri="{FF2B5EF4-FFF2-40B4-BE49-F238E27FC236}">
                <a16:creationId xmlns:a16="http://schemas.microsoft.com/office/drawing/2014/main" id="{038CEEA6-0676-C646-6123-1995D70C360A}"/>
              </a:ext>
            </a:extLst>
          </p:cNvPr>
          <p:cNvSpPr>
            <a:spLocks noGrp="1"/>
          </p:cNvSpPr>
          <p:nvPr>
            <p:ph type="sldNum" sz="quarter" idx="4"/>
          </p:nvPr>
        </p:nvSpPr>
        <p:spPr/>
        <p:txBody>
          <a:bodyPr/>
          <a:lstStyle/>
          <a:p>
            <a:fld id="{5EE7099E-8998-4851-915A-4F4831808297}" type="slidenum">
              <a:rPr lang="nl-NL" smtClean="0"/>
              <a:pPr/>
              <a:t>6</a:t>
            </a:fld>
            <a:endParaRPr lang="nl-NL"/>
          </a:p>
        </p:txBody>
      </p:sp>
    </p:spTree>
    <p:extLst>
      <p:ext uri="{BB962C8B-B14F-4D97-AF65-F5344CB8AC3E}">
        <p14:creationId xmlns:p14="http://schemas.microsoft.com/office/powerpoint/2010/main" val="199515763"/>
      </p:ext>
    </p:extLst>
  </p:cSld>
  <p:clrMapOvr>
    <a:masterClrMapping/>
  </p:clrMapOvr>
  <p:transition spd="slow">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BC12C-6004-17D0-36B9-9BE63FAAE6B9}"/>
              </a:ext>
            </a:extLst>
          </p:cNvPr>
          <p:cNvSpPr>
            <a:spLocks noGrp="1"/>
          </p:cNvSpPr>
          <p:nvPr>
            <p:ph type="title"/>
          </p:nvPr>
        </p:nvSpPr>
        <p:spPr/>
        <p:txBody>
          <a:bodyPr/>
          <a:lstStyle/>
          <a:p>
            <a:r>
              <a:rPr lang="en-US" dirty="0"/>
              <a:t>Evaluation Methodology</a:t>
            </a:r>
            <a:endParaRPr lang="en-NL" dirty="0"/>
          </a:p>
        </p:txBody>
      </p:sp>
      <p:sp>
        <p:nvSpPr>
          <p:cNvPr id="3" name="Vertical Text Placeholder 2">
            <a:extLst>
              <a:ext uri="{FF2B5EF4-FFF2-40B4-BE49-F238E27FC236}">
                <a16:creationId xmlns:a16="http://schemas.microsoft.com/office/drawing/2014/main" id="{DB964DAB-DDAD-8907-9295-371659414B7C}"/>
              </a:ext>
            </a:extLst>
          </p:cNvPr>
          <p:cNvSpPr>
            <a:spLocks noGrp="1"/>
          </p:cNvSpPr>
          <p:nvPr>
            <p:ph type="body" orient="vert" idx="1"/>
          </p:nvPr>
        </p:nvSpPr>
        <p:spPr/>
        <p:txBody>
          <a:bodyPr/>
          <a:lstStyle/>
          <a:p>
            <a:r>
              <a:rPr lang="en-US" b="1" dirty="0"/>
              <a:t>Study Design:</a:t>
            </a:r>
            <a:r>
              <a:rPr lang="en-US" dirty="0"/>
              <a:t> 6-8 participants (both </a:t>
            </a:r>
            <a:r>
              <a:rPr lang="en-US" altLang="zh-CN" dirty="0"/>
              <a:t>pros and amateurs</a:t>
            </a:r>
            <a:r>
              <a:rPr lang="en-US" dirty="0"/>
              <a:t>), 20-30 minute sessions</a:t>
            </a:r>
          </a:p>
          <a:p>
            <a:endParaRPr lang="en-US" dirty="0"/>
          </a:p>
          <a:p>
            <a:r>
              <a:rPr lang="en-US" b="1" dirty="0"/>
              <a:t>Creative Brief:</a:t>
            </a:r>
            <a:r>
              <a:rPr lang="en-US" dirty="0"/>
              <a:t> Open-ended task (e.g., "create a dark electronic track")</a:t>
            </a:r>
          </a:p>
          <a:p>
            <a:endParaRPr lang="en-US" dirty="0"/>
          </a:p>
          <a:p>
            <a:r>
              <a:rPr lang="en-US" b="1" dirty="0"/>
              <a:t>Process Metrics:</a:t>
            </a:r>
            <a:r>
              <a:rPr lang="en-US" dirty="0"/>
              <a:t> Engagement time, number of regeneration requests, manual edits</a:t>
            </a:r>
          </a:p>
          <a:p>
            <a:endParaRPr lang="en-US" dirty="0"/>
          </a:p>
          <a:p>
            <a:r>
              <a:rPr lang="en-US" b="1" dirty="0"/>
              <a:t>Product Metrics:</a:t>
            </a:r>
            <a:r>
              <a:rPr lang="en-US" dirty="0"/>
              <a:t> Chord complexity, rhythm novelty, harmonic coherence</a:t>
            </a:r>
          </a:p>
          <a:p>
            <a:endParaRPr lang="en-US" dirty="0"/>
          </a:p>
          <a:p>
            <a:r>
              <a:rPr lang="en-US" b="1" dirty="0"/>
              <a:t>Qualitative:</a:t>
            </a:r>
            <a:r>
              <a:rPr lang="en-US" dirty="0"/>
              <a:t> Structured interviews on control, creativity, and workflow integration</a:t>
            </a:r>
            <a:endParaRPr lang="en-NL" dirty="0"/>
          </a:p>
        </p:txBody>
      </p:sp>
      <p:sp>
        <p:nvSpPr>
          <p:cNvPr id="4" name="Slide Number Placeholder 3">
            <a:extLst>
              <a:ext uri="{FF2B5EF4-FFF2-40B4-BE49-F238E27FC236}">
                <a16:creationId xmlns:a16="http://schemas.microsoft.com/office/drawing/2014/main" id="{9D7604BB-A6DA-A8A2-6629-B7205A15A35A}"/>
              </a:ext>
            </a:extLst>
          </p:cNvPr>
          <p:cNvSpPr>
            <a:spLocks noGrp="1"/>
          </p:cNvSpPr>
          <p:nvPr>
            <p:ph type="sldNum" sz="quarter" idx="4"/>
          </p:nvPr>
        </p:nvSpPr>
        <p:spPr/>
        <p:txBody>
          <a:bodyPr/>
          <a:lstStyle/>
          <a:p>
            <a:fld id="{5EE7099E-8998-4851-915A-4F4831808297}" type="slidenum">
              <a:rPr lang="nl-NL" smtClean="0"/>
              <a:pPr/>
              <a:t>7</a:t>
            </a:fld>
            <a:endParaRPr lang="nl-NL"/>
          </a:p>
        </p:txBody>
      </p:sp>
    </p:spTree>
    <p:extLst>
      <p:ext uri="{BB962C8B-B14F-4D97-AF65-F5344CB8AC3E}">
        <p14:creationId xmlns:p14="http://schemas.microsoft.com/office/powerpoint/2010/main" val="479242557"/>
      </p:ext>
    </p:extLst>
  </p:cSld>
  <p:clrMapOvr>
    <a:masterClrMapping/>
  </p:clrMapOvr>
  <p:transition spd="slow">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tekst 5"/>
          <p:cNvSpPr>
            <a:spLocks noGrp="1"/>
          </p:cNvSpPr>
          <p:nvPr>
            <p:ph type="body" sz="quarter" idx="12"/>
          </p:nvPr>
        </p:nvSpPr>
        <p:spPr/>
        <p:txBody>
          <a:bodyPr/>
          <a:lstStyle/>
          <a:p>
            <a:endParaRPr lang="nl-NL" dirty="0"/>
          </a:p>
        </p:txBody>
      </p:sp>
      <p:sp>
        <p:nvSpPr>
          <p:cNvPr id="10" name="AutoShape 6">
            <a:extLst>
              <a:ext uri="{FF2B5EF4-FFF2-40B4-BE49-F238E27FC236}">
                <a16:creationId xmlns:a16="http://schemas.microsoft.com/office/drawing/2014/main" id="{2F7BDBEF-26AA-E338-A69E-6278B2E49F13}"/>
              </a:ext>
            </a:extLst>
          </p:cNvPr>
          <p:cNvSpPr>
            <a:spLocks noChangeAspect="1" noChangeArrowheads="1"/>
          </p:cNvSpPr>
          <p:nvPr/>
        </p:nvSpPr>
        <p:spPr bwMode="auto">
          <a:xfrm>
            <a:off x="3570511" y="255148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NL"/>
          </a:p>
        </p:txBody>
      </p:sp>
      <p:pic>
        <p:nvPicPr>
          <p:cNvPr id="12" name="Graphic 11">
            <a:extLst>
              <a:ext uri="{FF2B5EF4-FFF2-40B4-BE49-F238E27FC236}">
                <a16:creationId xmlns:a16="http://schemas.microsoft.com/office/drawing/2014/main" id="{8851B07F-5261-7D44-8B40-2CFAEB2019F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3513" y="44624"/>
            <a:ext cx="1296144" cy="1296144"/>
          </a:xfrm>
          <a:prstGeom prst="rect">
            <a:avLst/>
          </a:prstGeom>
        </p:spPr>
      </p:pic>
      <p:pic>
        <p:nvPicPr>
          <p:cNvPr id="14" name="Graphic 13">
            <a:extLst>
              <a:ext uri="{FF2B5EF4-FFF2-40B4-BE49-F238E27FC236}">
                <a16:creationId xmlns:a16="http://schemas.microsoft.com/office/drawing/2014/main" id="{23662218-05C2-8328-6EDA-34A15D159C8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38796" y="-8705"/>
            <a:ext cx="1323975" cy="1323975"/>
          </a:xfrm>
          <a:prstGeom prst="rect">
            <a:avLst/>
          </a:prstGeom>
        </p:spPr>
      </p:pic>
      <p:pic>
        <p:nvPicPr>
          <p:cNvPr id="16" name="Graphic 15">
            <a:extLst>
              <a:ext uri="{FF2B5EF4-FFF2-40B4-BE49-F238E27FC236}">
                <a16:creationId xmlns:a16="http://schemas.microsoft.com/office/drawing/2014/main" id="{11D36F56-90C8-8A84-84FC-B2ECEF9B027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398936" y="0"/>
            <a:ext cx="1323975" cy="1323975"/>
          </a:xfrm>
          <a:prstGeom prst="rect">
            <a:avLst/>
          </a:prstGeom>
        </p:spPr>
      </p:pic>
      <p:pic>
        <p:nvPicPr>
          <p:cNvPr id="18" name="Graphic 17">
            <a:extLst>
              <a:ext uri="{FF2B5EF4-FFF2-40B4-BE49-F238E27FC236}">
                <a16:creationId xmlns:a16="http://schemas.microsoft.com/office/drawing/2014/main" id="{89C8564E-D06D-52DC-1C44-67B43E2B4AF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659076" y="32225"/>
            <a:ext cx="1323975" cy="1323975"/>
          </a:xfrm>
          <a:prstGeom prst="rect">
            <a:avLst/>
          </a:prstGeom>
        </p:spPr>
      </p:pic>
      <p:pic>
        <p:nvPicPr>
          <p:cNvPr id="20" name="Graphic 19">
            <a:extLst>
              <a:ext uri="{FF2B5EF4-FFF2-40B4-BE49-F238E27FC236}">
                <a16:creationId xmlns:a16="http://schemas.microsoft.com/office/drawing/2014/main" id="{A34FF9A6-E576-66FB-3667-03F20C6D0F5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855381" y="13716"/>
            <a:ext cx="1323975" cy="1323975"/>
          </a:xfrm>
          <a:prstGeom prst="rect">
            <a:avLst/>
          </a:prstGeom>
        </p:spPr>
      </p:pic>
      <p:sp>
        <p:nvSpPr>
          <p:cNvPr id="2" name="TextBox 1">
            <a:extLst>
              <a:ext uri="{FF2B5EF4-FFF2-40B4-BE49-F238E27FC236}">
                <a16:creationId xmlns:a16="http://schemas.microsoft.com/office/drawing/2014/main" id="{83195FDB-B94F-53B7-0204-D64B938B62D1}"/>
              </a:ext>
            </a:extLst>
          </p:cNvPr>
          <p:cNvSpPr txBox="1"/>
          <p:nvPr/>
        </p:nvSpPr>
        <p:spPr>
          <a:xfrm>
            <a:off x="1346647" y="1975421"/>
            <a:ext cx="6512670" cy="1152127"/>
          </a:xfrm>
          <a:prstGeom prst="rect">
            <a:avLst/>
          </a:prstGeom>
          <a:noFill/>
        </p:spPr>
        <p:txBody>
          <a:bodyPr wrap="square" lIns="108000" tIns="108000" rIns="108000" bIns="108000" rtlCol="0">
            <a:noAutofit/>
          </a:bodyPr>
          <a:lstStyle/>
          <a:p>
            <a:r>
              <a:rPr lang="en-US" sz="4000" noProof="0" dirty="0">
                <a:solidFill>
                  <a:schemeClr val="bg1"/>
                </a:solidFill>
                <a:latin typeface="Times New Roman" panose="02020603050405020304" pitchFamily="18" charset="0"/>
                <a:cs typeface="Times New Roman" panose="02020603050405020304" pitchFamily="18" charset="0"/>
              </a:rPr>
              <a:t>Thank you for your attention!</a:t>
            </a:r>
            <a:endParaRPr lang="en-NL" sz="4000" noProof="0" dirty="0" err="1">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6029914"/>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abce83e47c546ff6ac1b4b362eaa37f0f7a52c"/>
</p:tagLst>
</file>

<file path=ppt/theme/theme1.xml><?xml version="1.0" encoding="utf-8"?>
<a:theme xmlns:a="http://schemas.openxmlformats.org/drawingml/2006/main" name="Corporate template-set Universiteit Leiden">
  <a:themeElements>
    <a:clrScheme name="Universiteit Leiden">
      <a:dk1>
        <a:srgbClr val="000000"/>
      </a:dk1>
      <a:lt1>
        <a:srgbClr val="FFFFFF"/>
      </a:lt1>
      <a:dk2>
        <a:srgbClr val="8592BC"/>
      </a:dk2>
      <a:lt2>
        <a:srgbClr val="001158"/>
      </a:lt2>
      <a:accent1>
        <a:srgbClr val="9EBA2E"/>
      </a:accent1>
      <a:accent2>
        <a:srgbClr val="5CB1EB"/>
      </a:accent2>
      <a:accent3>
        <a:srgbClr val="34A3A9"/>
      </a:accent3>
      <a:accent4>
        <a:srgbClr val="F46E32"/>
      </a:accent4>
      <a:accent5>
        <a:srgbClr val="2C712D"/>
      </a:accent5>
      <a:accent6>
        <a:srgbClr val="B02079"/>
      </a:accent6>
      <a:hlink>
        <a:srgbClr val="0033CC"/>
      </a:hlink>
      <a:folHlink>
        <a:srgbClr val="7030A0"/>
      </a:folHlink>
    </a:clrScheme>
    <a:fontScheme name="Universiteit Leiden">
      <a:majorFont>
        <a:latin typeface="Georgia"/>
        <a:ea typeface=""/>
        <a:cs typeface=""/>
      </a:majorFont>
      <a:minorFont>
        <a:latin typeface="Georgia"/>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bg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08000" tIns="108000" rIns="108000" bIns="108000" rtlCol="0">
        <a:noAutofit/>
      </a:bodyPr>
      <a:lstStyle>
        <a:defPPr>
          <a:defRPr noProof="0" dirty="0" err="1" smtClean="0">
            <a:solidFill>
              <a:schemeClr val="bg2"/>
            </a:solidFill>
          </a:defRPr>
        </a:defPPr>
      </a:lstStyle>
    </a:txDef>
  </a:objectDefaults>
  <a:extraClrSchemeLst/>
  <a:extLst>
    <a:ext uri="{05A4C25C-085E-4340-85A3-A5531E510DB2}">
      <thm15:themeFamily xmlns:thm15="http://schemas.microsoft.com/office/thememl/2012/main" name="16-9-windows-en-met-slidenr.potx" id="{AFEA357D-D7A1-4093-8F37-2903EA1E32B4}" vid="{CE1BFD01-A7D4-4F03-8ED9-8F286D333555}"/>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8E77E9BB20574C88F1A51905EBD0AF" ma:contentTypeVersion="2" ma:contentTypeDescription="Create a new document." ma:contentTypeScope="" ma:versionID="2fd0fa924a9e82cd60e1feff1e189b11">
  <xsd:schema xmlns:xsd="http://www.w3.org/2001/XMLSchema" xmlns:xs="http://www.w3.org/2001/XMLSchema" xmlns:p="http://schemas.microsoft.com/office/2006/metadata/properties" xmlns:ns2="01a1795b-c314-4f6e-9e61-ae7877c66689" targetNamespace="http://schemas.microsoft.com/office/2006/metadata/properties" ma:root="true" ma:fieldsID="312e5ddb972235c6e69e0cbbfcd395b3" ns2:_="">
    <xsd:import namespace="01a1795b-c314-4f6e-9e61-ae7877c66689"/>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1a1795b-c314-4f6e-9e61-ae7877c6668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52D4775-B13D-4BD4-89B1-2E5B7CFBB179}">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46ABCAEF-D5A0-4535-AD83-587F03E189BF}">
  <ds:schemaRefs>
    <ds:schemaRef ds:uri="http://schemas.microsoft.com/sharepoint/v3/contenttype/forms"/>
  </ds:schemaRefs>
</ds:datastoreItem>
</file>

<file path=customXml/itemProps3.xml><?xml version="1.0" encoding="utf-8"?>
<ds:datastoreItem xmlns:ds="http://schemas.openxmlformats.org/officeDocument/2006/customXml" ds:itemID="{0589FBFB-9829-4960-B574-BA25F32F53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1a1795b-c314-4f6e-9e61-ae7877c6668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16-9-windows-en-met-slidenr</Template>
  <TotalTime>4078</TotalTime>
  <Words>1076</Words>
  <Application>Microsoft Office PowerPoint</Application>
  <PresentationFormat>Custom</PresentationFormat>
  <Paragraphs>98</Paragraphs>
  <Slides>9</Slides>
  <Notes>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Minion</vt:lpstr>
      <vt:lpstr>Times New Roman</vt:lpstr>
      <vt:lpstr>Calibri</vt:lpstr>
      <vt:lpstr>Georgia</vt:lpstr>
      <vt:lpstr>Corporate template-set Universiteit Leiden</vt:lpstr>
      <vt:lpstr>COMIX: A Co-Creative Music Mixing System Bridging AI Generation and Human Control </vt:lpstr>
      <vt:lpstr>Problem with End-to-End Generation</vt:lpstr>
      <vt:lpstr>Problem with End-to-End Generation</vt:lpstr>
      <vt:lpstr>Our Motivation</vt:lpstr>
      <vt:lpstr>System Architecture Overview</vt:lpstr>
      <vt:lpstr>Showcase</vt:lpstr>
      <vt:lpstr>Implementation Details</vt:lpstr>
      <vt:lpstr>Evaluation Methodology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Shen, X. (Phillip)</dc:creator>
  <cp:lastModifiedBy>Shen, X. (Phillip)</cp:lastModifiedBy>
  <cp:revision>169</cp:revision>
  <dcterms:created xsi:type="dcterms:W3CDTF">2025-03-22T18:34:22Z</dcterms:created>
  <dcterms:modified xsi:type="dcterms:W3CDTF">2025-11-17T19:18:21Z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0x010100798E77E9BB20574C88F1A51905EBD0AF</vt:lpwstr>
  </property>
</Properties>
</file>

<file path=docProps/thumbnail.jpeg>
</file>